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drawings/drawing13.xml" ContentType="application/vnd.openxmlformats-officedocument.drawingml.chartshapes+xml"/>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tags/tag12.xml" ContentType="application/vnd.openxmlformats-officedocument.presentationml.tags+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drawings/drawing14.xml" ContentType="application/vnd.openxmlformats-officedocument.drawingml.chartshapes+xml"/>
  <Override PartName="/ppt/charts/chart4.xml" ContentType="application/vnd.openxmlformats-officedocument.drawingml.chart+xml"/>
  <Override PartName="/ppt/notesSlides/notesSlide6.xml" ContentType="application/vnd.openxmlformats-officedocument.presentationml.notesSlide+xml"/>
  <Override PartName="/ppt/drawings/drawing8.xml" ContentType="application/vnd.openxmlformats-officedocument.drawingml.chartshapes+xml"/>
  <Override PartName="/ppt/tags/tag13.xml" ContentType="application/vnd.openxmlformats-officedocument.presentationml.tags+xml"/>
  <Override PartName="/ppt/drawings/drawing12.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ppt/tags/tag11.xml" ContentType="application/vnd.openxmlformats-officedocument.presentationml.tag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rawings/drawing9.xml" ContentType="application/vnd.openxmlformats-officedocument.drawingml.chartshapes+xml"/>
  <Override PartName="/ppt/notesSlides/notesSlide21.xml" ContentType="application/vnd.openxmlformats-officedocument.presentationml.notesSlide+xml"/>
  <Override PartName="/ppt/tags/tag14.xml" ContentType="application/vnd.openxmlformats-officedocument.presentationml.tags+xml"/>
  <Override PartName="/ppt/charts/chart5.xml" ContentType="application/vnd.openxmlformats-officedocument.drawingml.chart+xml"/>
  <Override PartName="/ppt/notesSlides/notesSlide10.xml" ContentType="application/vnd.openxmlformats-officedocument.presentationml.notesSlide+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tags/tag10.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charts/chart1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8"/>
  </p:notesMasterIdLst>
  <p:handoutMasterIdLst>
    <p:handoutMasterId r:id="rId39"/>
  </p:handoutMasterIdLst>
  <p:sldIdLst>
    <p:sldId id="440" r:id="rId2"/>
    <p:sldId id="484" r:id="rId3"/>
    <p:sldId id="485" r:id="rId4"/>
    <p:sldId id="445" r:id="rId5"/>
    <p:sldId id="446" r:id="rId6"/>
    <p:sldId id="447" r:id="rId7"/>
    <p:sldId id="449" r:id="rId8"/>
    <p:sldId id="468" r:id="rId9"/>
    <p:sldId id="444" r:id="rId10"/>
    <p:sldId id="426" r:id="rId11"/>
    <p:sldId id="405" r:id="rId12"/>
    <p:sldId id="459" r:id="rId13"/>
    <p:sldId id="465" r:id="rId14"/>
    <p:sldId id="480" r:id="rId15"/>
    <p:sldId id="489" r:id="rId16"/>
    <p:sldId id="490" r:id="rId17"/>
    <p:sldId id="431" r:id="rId18"/>
    <p:sldId id="462" r:id="rId19"/>
    <p:sldId id="463" r:id="rId20"/>
    <p:sldId id="472" r:id="rId21"/>
    <p:sldId id="464" r:id="rId22"/>
    <p:sldId id="486" r:id="rId23"/>
    <p:sldId id="487" r:id="rId24"/>
    <p:sldId id="443" r:id="rId25"/>
    <p:sldId id="481" r:id="rId26"/>
    <p:sldId id="466" r:id="rId27"/>
    <p:sldId id="483" r:id="rId28"/>
    <p:sldId id="488" r:id="rId29"/>
    <p:sldId id="439" r:id="rId30"/>
    <p:sldId id="477" r:id="rId31"/>
    <p:sldId id="478" r:id="rId32"/>
    <p:sldId id="474" r:id="rId33"/>
    <p:sldId id="473" r:id="rId34"/>
    <p:sldId id="430" r:id="rId35"/>
    <p:sldId id="450" r:id="rId36"/>
    <p:sldId id="456" r:id="rId37"/>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D2"/>
    <a:srgbClr val="FFFFCC"/>
    <a:srgbClr val="CECFCD"/>
    <a:srgbClr val="0083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97" autoAdjust="0"/>
    <p:restoredTop sz="82187" autoAdjust="0"/>
  </p:normalViewPr>
  <p:slideViewPr>
    <p:cSldViewPr>
      <p:cViewPr>
        <p:scale>
          <a:sx n="80" d="100"/>
          <a:sy n="80" d="100"/>
        </p:scale>
        <p:origin x="-72" y="-72"/>
      </p:cViewPr>
      <p:guideLst>
        <p:guide orient="horz" pos="4080"/>
        <p:guide orient="horz" pos="1358"/>
        <p:guide orient="horz" pos="1584"/>
        <p:guide orient="horz" pos="432"/>
        <p:guide orient="horz" pos="672"/>
        <p:guide orient="horz" pos="3984"/>
        <p:guide orient="horz" pos="2435"/>
        <p:guide pos="3792"/>
        <p:guide pos="5520"/>
        <p:guide pos="2736"/>
        <p:guide pos="3024"/>
        <p:guide pos="240"/>
        <p:guide pos="360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afehq\users\sori\Sam%20MyDocuments\Briefing%20Binders\Copy%20of%20Updated%20Graphs%20for%20Binder%20and%202011%20(v%203).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showell\My%20Documents\D.%20Electrification%20Coalition\Oil%20charts%20for%20EC%20pres%202.17.10.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showell\My%20Documents\D.%20Electrification%20Coalition\Oil%20charts%20for%20EC%20pres%202.17.10.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Sori\Local%20Settings\Temporary%20Internet%20Files\Content.Outlook\VH1GJ159\Fleet%20Graphs%20v%20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dmin1\users\sori\Natural%20Gas%20Paper%20Charts.xlsx" TargetMode="Externa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admin1\users\sori\Fleet%20Roadmap\Roadmap%20Drafts\Fleet%20Graphs%20v.3.xlsx"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oleObject" Target="file:///\\admin1\users\sori\Graphs%20for%20Fleet%20Slid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admin1\users\sori\Electrification%20Coalition\Electrification%20Roadmap\2009-07-23%20SAFE%20Meta%20Analysis%20v15.xlsm%20(Final).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admin1\users\sori\Electrification%20Coalition\Electrification%20Roadmap\2009-07-23%20SAFE%20Meta%20Analysis%20v15.xlsm%20(Final).xlsm"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Documents%20and%20Settings\dmekler\Desktop\Charts%20Section%203.3.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Documents%20and%20Settings\Sori\My%20Documents\Copy%20of%20Quick%20Rough%20Payback%20Tool%20Revis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afehq\users\sori\Sam%20MyDocuments\Briefing%20Binders\Copy%20of%20Updated%20Graphs%20for%20Binder%20and%202011%20(v%203).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Documents%20and%20Settings\Sori\My%20Documents\Briefing%20Binders\Copy%20of%20Updated%20Graphs%20for%20Binder%20and%202011%20(v%203).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Documents%20and%20Settings\Sori\My%20Documents\Briefing%20Binders\Copy%20of%20Updated%20Graphs%20for%20Binder%20and%202011%20(v%203).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Documents%20and%20Settings\Sori\My%20Documents\Uncon%20Share.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Sori\My%20Documents\Copy%20of%20Updated%20Graphs%20for%20Binder%20and%202011%20(v%202).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Documents%20and%20Settings\Sori\My%20Documents\Copy%20of%20Updated%20Graphs%20for%20Binder%20and%202011%20(v%20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Sori\My%20Documents\Copy%20of%20Updated%20Graphs%20for%20Binder%20and%202011%20(v%202).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Documents%20and%20Settings\Sori\My%20Documents\Copy%20of%20Updated%20Graphs%20for%20Binder%20and%202011%20(v%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Sori\My%20Documents\Copy%20of%20Updated%20Graphs%20for%20Binder%20and%202011%20(v%202).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Book7"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ori\My%20Documents\Copy%20of%20Updated%20Graphs%20for%20Binder%20and%202011%20(v%20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Sori\My%20Documents\Copy%20of%20Updated%20Graphs%20for%20Binder%20and%202011%20(v%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Sori\My%20Documents\Copy%20of%20Updated%20Graphs%20for%20Binder%20and%202011%20(v%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rminsk\Local%20Settings\Temporary%20Internet%20Files\Content.Outlook\BZEVTTLC\Trade%20Deficit%20Data%20Sheet%20(April%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min1\users\sori\Updated%20Greene%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728001105125036"/>
          <c:y val="8.8548556430446346E-2"/>
          <c:w val="0.8645688799035256"/>
          <c:h val="0.76651204963015951"/>
        </c:manualLayout>
      </c:layout>
      <c:lineChart>
        <c:grouping val="standard"/>
        <c:ser>
          <c:idx val="0"/>
          <c:order val="0"/>
          <c:tx>
            <c:strRef>
              <c:f>'Spot Prices'!$C$1</c:f>
              <c:strCache>
                <c:ptCount val="1"/>
                <c:pt idx="0">
                  <c:v>WTI</c:v>
                </c:pt>
              </c:strCache>
            </c:strRef>
          </c:tx>
          <c:marker>
            <c:symbol val="none"/>
          </c:marker>
          <c:cat>
            <c:numRef>
              <c:f>'Spot Prices'!$B$2:$B$2888</c:f>
              <c:numCache>
                <c:formatCode>m/d/yyyy</c:formatCode>
                <c:ptCount val="2887"/>
                <c:pt idx="0">
                  <c:v>36529</c:v>
                </c:pt>
                <c:pt idx="1">
                  <c:v>36530</c:v>
                </c:pt>
                <c:pt idx="2">
                  <c:v>36531</c:v>
                </c:pt>
                <c:pt idx="3">
                  <c:v>36532</c:v>
                </c:pt>
                <c:pt idx="4">
                  <c:v>36535</c:v>
                </c:pt>
                <c:pt idx="5">
                  <c:v>36536</c:v>
                </c:pt>
                <c:pt idx="6">
                  <c:v>36537</c:v>
                </c:pt>
                <c:pt idx="7">
                  <c:v>36538</c:v>
                </c:pt>
                <c:pt idx="8">
                  <c:v>36539</c:v>
                </c:pt>
                <c:pt idx="9">
                  <c:v>36542</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36577</c:v>
                </c:pt>
                <c:pt idx="35">
                  <c:v>36578</c:v>
                </c:pt>
                <c:pt idx="36">
                  <c:v>36579</c:v>
                </c:pt>
                <c:pt idx="37">
                  <c:v>36580</c:v>
                </c:pt>
                <c:pt idx="38">
                  <c:v>36581</c:v>
                </c:pt>
                <c:pt idx="39">
                  <c:v>36584</c:v>
                </c:pt>
                <c:pt idx="40">
                  <c:v>36585</c:v>
                </c:pt>
                <c:pt idx="41">
                  <c:v>36586</c:v>
                </c:pt>
                <c:pt idx="42">
                  <c:v>36587</c:v>
                </c:pt>
                <c:pt idx="43">
                  <c:v>36588</c:v>
                </c:pt>
                <c:pt idx="44">
                  <c:v>36591</c:v>
                </c:pt>
                <c:pt idx="45">
                  <c:v>36592</c:v>
                </c:pt>
                <c:pt idx="46">
                  <c:v>36593</c:v>
                </c:pt>
                <c:pt idx="47">
                  <c:v>36594</c:v>
                </c:pt>
                <c:pt idx="48">
                  <c:v>36595</c:v>
                </c:pt>
                <c:pt idx="49">
                  <c:v>36598</c:v>
                </c:pt>
                <c:pt idx="50">
                  <c:v>36599</c:v>
                </c:pt>
                <c:pt idx="51">
                  <c:v>36600</c:v>
                </c:pt>
                <c:pt idx="52">
                  <c:v>36601</c:v>
                </c:pt>
                <c:pt idx="53">
                  <c:v>36602</c:v>
                </c:pt>
                <c:pt idx="54">
                  <c:v>36605</c:v>
                </c:pt>
                <c:pt idx="55">
                  <c:v>36606</c:v>
                </c:pt>
                <c:pt idx="56">
                  <c:v>36607</c:v>
                </c:pt>
                <c:pt idx="57">
                  <c:v>36608</c:v>
                </c:pt>
                <c:pt idx="58">
                  <c:v>36609</c:v>
                </c:pt>
                <c:pt idx="59">
                  <c:v>36612</c:v>
                </c:pt>
                <c:pt idx="60">
                  <c:v>36613</c:v>
                </c:pt>
                <c:pt idx="61">
                  <c:v>36614</c:v>
                </c:pt>
                <c:pt idx="62">
                  <c:v>36615</c:v>
                </c:pt>
                <c:pt idx="63">
                  <c:v>36616</c:v>
                </c:pt>
                <c:pt idx="64">
                  <c:v>36619</c:v>
                </c:pt>
                <c:pt idx="65">
                  <c:v>36620</c:v>
                </c:pt>
                <c:pt idx="66">
                  <c:v>36621</c:v>
                </c:pt>
                <c:pt idx="67">
                  <c:v>36622</c:v>
                </c:pt>
                <c:pt idx="68">
                  <c:v>36623</c:v>
                </c:pt>
                <c:pt idx="69">
                  <c:v>36626</c:v>
                </c:pt>
                <c:pt idx="70">
                  <c:v>36627</c:v>
                </c:pt>
                <c:pt idx="71">
                  <c:v>36628</c:v>
                </c:pt>
                <c:pt idx="72">
                  <c:v>36629</c:v>
                </c:pt>
                <c:pt idx="73">
                  <c:v>36630</c:v>
                </c:pt>
                <c:pt idx="74">
                  <c:v>36633</c:v>
                </c:pt>
                <c:pt idx="75">
                  <c:v>36634</c:v>
                </c:pt>
                <c:pt idx="76">
                  <c:v>36635</c:v>
                </c:pt>
                <c:pt idx="77">
                  <c:v>36636</c:v>
                </c:pt>
                <c:pt idx="78">
                  <c:v>36640</c:v>
                </c:pt>
                <c:pt idx="79">
                  <c:v>36641</c:v>
                </c:pt>
                <c:pt idx="80">
                  <c:v>36642</c:v>
                </c:pt>
                <c:pt idx="81">
                  <c:v>36643</c:v>
                </c:pt>
                <c:pt idx="82">
                  <c:v>36644</c:v>
                </c:pt>
                <c:pt idx="83">
                  <c:v>36647</c:v>
                </c:pt>
                <c:pt idx="84">
                  <c:v>36648</c:v>
                </c:pt>
                <c:pt idx="85">
                  <c:v>36649</c:v>
                </c:pt>
                <c:pt idx="86">
                  <c:v>36650</c:v>
                </c:pt>
                <c:pt idx="87">
                  <c:v>36651</c:v>
                </c:pt>
                <c:pt idx="88">
                  <c:v>36654</c:v>
                </c:pt>
                <c:pt idx="89">
                  <c:v>36655</c:v>
                </c:pt>
                <c:pt idx="90">
                  <c:v>36656</c:v>
                </c:pt>
                <c:pt idx="91">
                  <c:v>36657</c:v>
                </c:pt>
                <c:pt idx="92">
                  <c:v>36658</c:v>
                </c:pt>
                <c:pt idx="93">
                  <c:v>36661</c:v>
                </c:pt>
                <c:pt idx="94">
                  <c:v>36662</c:v>
                </c:pt>
                <c:pt idx="95">
                  <c:v>36663</c:v>
                </c:pt>
                <c:pt idx="96">
                  <c:v>36664</c:v>
                </c:pt>
                <c:pt idx="97">
                  <c:v>36665</c:v>
                </c:pt>
                <c:pt idx="98">
                  <c:v>36668</c:v>
                </c:pt>
                <c:pt idx="99">
                  <c:v>36669</c:v>
                </c:pt>
                <c:pt idx="100">
                  <c:v>36670</c:v>
                </c:pt>
                <c:pt idx="101">
                  <c:v>36671</c:v>
                </c:pt>
                <c:pt idx="102">
                  <c:v>36672</c:v>
                </c:pt>
                <c:pt idx="103">
                  <c:v>36676</c:v>
                </c:pt>
                <c:pt idx="104">
                  <c:v>36677</c:v>
                </c:pt>
                <c:pt idx="105">
                  <c:v>36678</c:v>
                </c:pt>
                <c:pt idx="106">
                  <c:v>36679</c:v>
                </c:pt>
                <c:pt idx="107">
                  <c:v>36682</c:v>
                </c:pt>
                <c:pt idx="108">
                  <c:v>36683</c:v>
                </c:pt>
                <c:pt idx="109">
                  <c:v>36684</c:v>
                </c:pt>
                <c:pt idx="110">
                  <c:v>36685</c:v>
                </c:pt>
                <c:pt idx="111">
                  <c:v>36686</c:v>
                </c:pt>
                <c:pt idx="112">
                  <c:v>36689</c:v>
                </c:pt>
                <c:pt idx="113">
                  <c:v>36690</c:v>
                </c:pt>
                <c:pt idx="114">
                  <c:v>36691</c:v>
                </c:pt>
                <c:pt idx="115">
                  <c:v>36692</c:v>
                </c:pt>
                <c:pt idx="116">
                  <c:v>36693</c:v>
                </c:pt>
                <c:pt idx="117">
                  <c:v>36696</c:v>
                </c:pt>
                <c:pt idx="118">
                  <c:v>36697</c:v>
                </c:pt>
                <c:pt idx="119">
                  <c:v>36698</c:v>
                </c:pt>
                <c:pt idx="120">
                  <c:v>36699</c:v>
                </c:pt>
                <c:pt idx="121">
                  <c:v>36700</c:v>
                </c:pt>
                <c:pt idx="122">
                  <c:v>36703</c:v>
                </c:pt>
                <c:pt idx="123">
                  <c:v>36704</c:v>
                </c:pt>
                <c:pt idx="124">
                  <c:v>36705</c:v>
                </c:pt>
                <c:pt idx="125">
                  <c:v>36706</c:v>
                </c:pt>
                <c:pt idx="126">
                  <c:v>36707</c:v>
                </c:pt>
                <c:pt idx="127">
                  <c:v>36710</c:v>
                </c:pt>
                <c:pt idx="128">
                  <c:v>36711</c:v>
                </c:pt>
                <c:pt idx="129">
                  <c:v>36712</c:v>
                </c:pt>
                <c:pt idx="130">
                  <c:v>36713</c:v>
                </c:pt>
                <c:pt idx="131">
                  <c:v>36714</c:v>
                </c:pt>
                <c:pt idx="132">
                  <c:v>36717</c:v>
                </c:pt>
                <c:pt idx="133">
                  <c:v>36718</c:v>
                </c:pt>
                <c:pt idx="134">
                  <c:v>36719</c:v>
                </c:pt>
                <c:pt idx="135">
                  <c:v>36720</c:v>
                </c:pt>
                <c:pt idx="136">
                  <c:v>36721</c:v>
                </c:pt>
                <c:pt idx="137">
                  <c:v>36724</c:v>
                </c:pt>
                <c:pt idx="138">
                  <c:v>36725</c:v>
                </c:pt>
                <c:pt idx="139">
                  <c:v>36726</c:v>
                </c:pt>
                <c:pt idx="140">
                  <c:v>36727</c:v>
                </c:pt>
                <c:pt idx="141">
                  <c:v>36728</c:v>
                </c:pt>
                <c:pt idx="142">
                  <c:v>36731</c:v>
                </c:pt>
                <c:pt idx="143">
                  <c:v>36732</c:v>
                </c:pt>
                <c:pt idx="144">
                  <c:v>36733</c:v>
                </c:pt>
                <c:pt idx="145">
                  <c:v>36734</c:v>
                </c:pt>
                <c:pt idx="146">
                  <c:v>36735</c:v>
                </c:pt>
                <c:pt idx="147">
                  <c:v>36738</c:v>
                </c:pt>
                <c:pt idx="148">
                  <c:v>36739</c:v>
                </c:pt>
                <c:pt idx="149">
                  <c:v>36740</c:v>
                </c:pt>
                <c:pt idx="150">
                  <c:v>36741</c:v>
                </c:pt>
                <c:pt idx="151">
                  <c:v>36742</c:v>
                </c:pt>
                <c:pt idx="152">
                  <c:v>36745</c:v>
                </c:pt>
                <c:pt idx="153">
                  <c:v>36746</c:v>
                </c:pt>
                <c:pt idx="154">
                  <c:v>36747</c:v>
                </c:pt>
                <c:pt idx="155">
                  <c:v>36748</c:v>
                </c:pt>
                <c:pt idx="156">
                  <c:v>36749</c:v>
                </c:pt>
                <c:pt idx="157">
                  <c:v>36752</c:v>
                </c:pt>
                <c:pt idx="158">
                  <c:v>36753</c:v>
                </c:pt>
                <c:pt idx="159">
                  <c:v>36754</c:v>
                </c:pt>
                <c:pt idx="160">
                  <c:v>36755</c:v>
                </c:pt>
                <c:pt idx="161">
                  <c:v>36756</c:v>
                </c:pt>
                <c:pt idx="162">
                  <c:v>36759</c:v>
                </c:pt>
                <c:pt idx="163">
                  <c:v>36760</c:v>
                </c:pt>
                <c:pt idx="164">
                  <c:v>36761</c:v>
                </c:pt>
                <c:pt idx="165">
                  <c:v>36762</c:v>
                </c:pt>
                <c:pt idx="166">
                  <c:v>36763</c:v>
                </c:pt>
                <c:pt idx="167">
                  <c:v>36766</c:v>
                </c:pt>
                <c:pt idx="168">
                  <c:v>36767</c:v>
                </c:pt>
                <c:pt idx="169">
                  <c:v>36768</c:v>
                </c:pt>
                <c:pt idx="170">
                  <c:v>36769</c:v>
                </c:pt>
                <c:pt idx="171">
                  <c:v>36770</c:v>
                </c:pt>
                <c:pt idx="172">
                  <c:v>36773</c:v>
                </c:pt>
                <c:pt idx="173">
                  <c:v>36774</c:v>
                </c:pt>
                <c:pt idx="174">
                  <c:v>36775</c:v>
                </c:pt>
                <c:pt idx="175">
                  <c:v>36776</c:v>
                </c:pt>
                <c:pt idx="176">
                  <c:v>36777</c:v>
                </c:pt>
                <c:pt idx="177">
                  <c:v>36780</c:v>
                </c:pt>
                <c:pt idx="178">
                  <c:v>36781</c:v>
                </c:pt>
                <c:pt idx="179">
                  <c:v>36782</c:v>
                </c:pt>
                <c:pt idx="180">
                  <c:v>36783</c:v>
                </c:pt>
                <c:pt idx="181">
                  <c:v>36784</c:v>
                </c:pt>
                <c:pt idx="182">
                  <c:v>36787</c:v>
                </c:pt>
                <c:pt idx="183">
                  <c:v>36788</c:v>
                </c:pt>
                <c:pt idx="184">
                  <c:v>36789</c:v>
                </c:pt>
                <c:pt idx="185">
                  <c:v>36790</c:v>
                </c:pt>
                <c:pt idx="186">
                  <c:v>36791</c:v>
                </c:pt>
                <c:pt idx="187">
                  <c:v>36794</c:v>
                </c:pt>
                <c:pt idx="188">
                  <c:v>36795</c:v>
                </c:pt>
                <c:pt idx="189">
                  <c:v>36796</c:v>
                </c:pt>
                <c:pt idx="190">
                  <c:v>36797</c:v>
                </c:pt>
                <c:pt idx="191">
                  <c:v>36798</c:v>
                </c:pt>
                <c:pt idx="192">
                  <c:v>36801</c:v>
                </c:pt>
                <c:pt idx="193">
                  <c:v>36802</c:v>
                </c:pt>
                <c:pt idx="194">
                  <c:v>36803</c:v>
                </c:pt>
                <c:pt idx="195">
                  <c:v>36804</c:v>
                </c:pt>
                <c:pt idx="196">
                  <c:v>36805</c:v>
                </c:pt>
                <c:pt idx="197">
                  <c:v>36808</c:v>
                </c:pt>
                <c:pt idx="198">
                  <c:v>36809</c:v>
                </c:pt>
                <c:pt idx="199">
                  <c:v>36810</c:v>
                </c:pt>
                <c:pt idx="200">
                  <c:v>36811</c:v>
                </c:pt>
                <c:pt idx="201">
                  <c:v>36812</c:v>
                </c:pt>
                <c:pt idx="202">
                  <c:v>36815</c:v>
                </c:pt>
                <c:pt idx="203">
                  <c:v>36816</c:v>
                </c:pt>
                <c:pt idx="204">
                  <c:v>36817</c:v>
                </c:pt>
                <c:pt idx="205">
                  <c:v>36818</c:v>
                </c:pt>
                <c:pt idx="206">
                  <c:v>36819</c:v>
                </c:pt>
                <c:pt idx="207">
                  <c:v>36822</c:v>
                </c:pt>
                <c:pt idx="208">
                  <c:v>36823</c:v>
                </c:pt>
                <c:pt idx="209">
                  <c:v>36824</c:v>
                </c:pt>
                <c:pt idx="210">
                  <c:v>36825</c:v>
                </c:pt>
                <c:pt idx="211">
                  <c:v>36826</c:v>
                </c:pt>
                <c:pt idx="212">
                  <c:v>36829</c:v>
                </c:pt>
                <c:pt idx="213">
                  <c:v>36830</c:v>
                </c:pt>
                <c:pt idx="214">
                  <c:v>36831</c:v>
                </c:pt>
                <c:pt idx="215">
                  <c:v>36832</c:v>
                </c:pt>
                <c:pt idx="216">
                  <c:v>36833</c:v>
                </c:pt>
                <c:pt idx="217">
                  <c:v>36836</c:v>
                </c:pt>
                <c:pt idx="218">
                  <c:v>36837</c:v>
                </c:pt>
                <c:pt idx="219">
                  <c:v>36838</c:v>
                </c:pt>
                <c:pt idx="220">
                  <c:v>36839</c:v>
                </c:pt>
                <c:pt idx="221">
                  <c:v>36840</c:v>
                </c:pt>
                <c:pt idx="222">
                  <c:v>36843</c:v>
                </c:pt>
                <c:pt idx="223">
                  <c:v>36844</c:v>
                </c:pt>
                <c:pt idx="224">
                  <c:v>36845</c:v>
                </c:pt>
                <c:pt idx="225">
                  <c:v>36846</c:v>
                </c:pt>
                <c:pt idx="226">
                  <c:v>36847</c:v>
                </c:pt>
                <c:pt idx="227">
                  <c:v>36850</c:v>
                </c:pt>
                <c:pt idx="228">
                  <c:v>36851</c:v>
                </c:pt>
                <c:pt idx="229">
                  <c:v>36852</c:v>
                </c:pt>
                <c:pt idx="230">
                  <c:v>36853</c:v>
                </c:pt>
                <c:pt idx="231">
                  <c:v>36854</c:v>
                </c:pt>
                <c:pt idx="232">
                  <c:v>36857</c:v>
                </c:pt>
                <c:pt idx="233">
                  <c:v>36858</c:v>
                </c:pt>
                <c:pt idx="234">
                  <c:v>36859</c:v>
                </c:pt>
                <c:pt idx="235">
                  <c:v>36860</c:v>
                </c:pt>
                <c:pt idx="236">
                  <c:v>36861</c:v>
                </c:pt>
                <c:pt idx="237">
                  <c:v>36864</c:v>
                </c:pt>
                <c:pt idx="238">
                  <c:v>36865</c:v>
                </c:pt>
                <c:pt idx="239">
                  <c:v>36866</c:v>
                </c:pt>
                <c:pt idx="240">
                  <c:v>36867</c:v>
                </c:pt>
                <c:pt idx="241">
                  <c:v>36868</c:v>
                </c:pt>
                <c:pt idx="242">
                  <c:v>36871</c:v>
                </c:pt>
                <c:pt idx="243">
                  <c:v>36872</c:v>
                </c:pt>
                <c:pt idx="244">
                  <c:v>36873</c:v>
                </c:pt>
                <c:pt idx="245">
                  <c:v>36874</c:v>
                </c:pt>
                <c:pt idx="246">
                  <c:v>36875</c:v>
                </c:pt>
                <c:pt idx="247">
                  <c:v>36878</c:v>
                </c:pt>
                <c:pt idx="248">
                  <c:v>36879</c:v>
                </c:pt>
                <c:pt idx="249">
                  <c:v>36880</c:v>
                </c:pt>
                <c:pt idx="250">
                  <c:v>36881</c:v>
                </c:pt>
                <c:pt idx="251">
                  <c:v>36882</c:v>
                </c:pt>
                <c:pt idx="252">
                  <c:v>36886</c:v>
                </c:pt>
                <c:pt idx="253">
                  <c:v>36887</c:v>
                </c:pt>
                <c:pt idx="254">
                  <c:v>36888</c:v>
                </c:pt>
                <c:pt idx="255">
                  <c:v>36889</c:v>
                </c:pt>
                <c:pt idx="256">
                  <c:v>36893</c:v>
                </c:pt>
                <c:pt idx="257">
                  <c:v>36894</c:v>
                </c:pt>
                <c:pt idx="258">
                  <c:v>36895</c:v>
                </c:pt>
                <c:pt idx="259">
                  <c:v>36896</c:v>
                </c:pt>
                <c:pt idx="260">
                  <c:v>36899</c:v>
                </c:pt>
                <c:pt idx="261">
                  <c:v>36900</c:v>
                </c:pt>
                <c:pt idx="262">
                  <c:v>36901</c:v>
                </c:pt>
                <c:pt idx="263">
                  <c:v>36902</c:v>
                </c:pt>
                <c:pt idx="264">
                  <c:v>36903</c:v>
                </c:pt>
                <c:pt idx="265">
                  <c:v>36906</c:v>
                </c:pt>
                <c:pt idx="266">
                  <c:v>36907</c:v>
                </c:pt>
                <c:pt idx="267">
                  <c:v>36908</c:v>
                </c:pt>
                <c:pt idx="268">
                  <c:v>36909</c:v>
                </c:pt>
                <c:pt idx="269">
                  <c:v>36910</c:v>
                </c:pt>
                <c:pt idx="270">
                  <c:v>36913</c:v>
                </c:pt>
                <c:pt idx="271">
                  <c:v>36914</c:v>
                </c:pt>
                <c:pt idx="272">
                  <c:v>36915</c:v>
                </c:pt>
                <c:pt idx="273">
                  <c:v>36916</c:v>
                </c:pt>
                <c:pt idx="274">
                  <c:v>36917</c:v>
                </c:pt>
                <c:pt idx="275">
                  <c:v>36920</c:v>
                </c:pt>
                <c:pt idx="276">
                  <c:v>36921</c:v>
                </c:pt>
                <c:pt idx="277">
                  <c:v>36922</c:v>
                </c:pt>
                <c:pt idx="278">
                  <c:v>36923</c:v>
                </c:pt>
                <c:pt idx="279">
                  <c:v>36924</c:v>
                </c:pt>
                <c:pt idx="280">
                  <c:v>36927</c:v>
                </c:pt>
                <c:pt idx="281">
                  <c:v>36928</c:v>
                </c:pt>
                <c:pt idx="282">
                  <c:v>36929</c:v>
                </c:pt>
                <c:pt idx="283">
                  <c:v>36930</c:v>
                </c:pt>
                <c:pt idx="284">
                  <c:v>36931</c:v>
                </c:pt>
                <c:pt idx="285">
                  <c:v>36934</c:v>
                </c:pt>
                <c:pt idx="286">
                  <c:v>36935</c:v>
                </c:pt>
                <c:pt idx="287">
                  <c:v>36936</c:v>
                </c:pt>
                <c:pt idx="288">
                  <c:v>36937</c:v>
                </c:pt>
                <c:pt idx="289">
                  <c:v>36938</c:v>
                </c:pt>
                <c:pt idx="290">
                  <c:v>36941</c:v>
                </c:pt>
                <c:pt idx="291">
                  <c:v>36942</c:v>
                </c:pt>
                <c:pt idx="292">
                  <c:v>36943</c:v>
                </c:pt>
                <c:pt idx="293">
                  <c:v>36944</c:v>
                </c:pt>
                <c:pt idx="294">
                  <c:v>36945</c:v>
                </c:pt>
                <c:pt idx="295">
                  <c:v>36948</c:v>
                </c:pt>
                <c:pt idx="296">
                  <c:v>36949</c:v>
                </c:pt>
                <c:pt idx="297">
                  <c:v>36950</c:v>
                </c:pt>
                <c:pt idx="298">
                  <c:v>36951</c:v>
                </c:pt>
                <c:pt idx="299">
                  <c:v>36952</c:v>
                </c:pt>
                <c:pt idx="300">
                  <c:v>36955</c:v>
                </c:pt>
                <c:pt idx="301">
                  <c:v>36956</c:v>
                </c:pt>
                <c:pt idx="302">
                  <c:v>36957</c:v>
                </c:pt>
                <c:pt idx="303">
                  <c:v>36958</c:v>
                </c:pt>
                <c:pt idx="304">
                  <c:v>36959</c:v>
                </c:pt>
                <c:pt idx="305">
                  <c:v>36962</c:v>
                </c:pt>
                <c:pt idx="306">
                  <c:v>36963</c:v>
                </c:pt>
                <c:pt idx="307">
                  <c:v>36964</c:v>
                </c:pt>
                <c:pt idx="308">
                  <c:v>36965</c:v>
                </c:pt>
                <c:pt idx="309">
                  <c:v>36966</c:v>
                </c:pt>
                <c:pt idx="310">
                  <c:v>36969</c:v>
                </c:pt>
                <c:pt idx="311">
                  <c:v>36970</c:v>
                </c:pt>
                <c:pt idx="312">
                  <c:v>36971</c:v>
                </c:pt>
                <c:pt idx="313">
                  <c:v>36972</c:v>
                </c:pt>
                <c:pt idx="314">
                  <c:v>36973</c:v>
                </c:pt>
                <c:pt idx="315">
                  <c:v>36976</c:v>
                </c:pt>
                <c:pt idx="316">
                  <c:v>36977</c:v>
                </c:pt>
                <c:pt idx="317">
                  <c:v>36978</c:v>
                </c:pt>
                <c:pt idx="318">
                  <c:v>36979</c:v>
                </c:pt>
                <c:pt idx="319">
                  <c:v>36980</c:v>
                </c:pt>
                <c:pt idx="320">
                  <c:v>36983</c:v>
                </c:pt>
                <c:pt idx="321">
                  <c:v>36984</c:v>
                </c:pt>
                <c:pt idx="322">
                  <c:v>36985</c:v>
                </c:pt>
                <c:pt idx="323">
                  <c:v>36986</c:v>
                </c:pt>
                <c:pt idx="324">
                  <c:v>36987</c:v>
                </c:pt>
                <c:pt idx="325">
                  <c:v>36990</c:v>
                </c:pt>
                <c:pt idx="326">
                  <c:v>36991</c:v>
                </c:pt>
                <c:pt idx="327">
                  <c:v>36992</c:v>
                </c:pt>
                <c:pt idx="328">
                  <c:v>36993</c:v>
                </c:pt>
                <c:pt idx="329">
                  <c:v>36994</c:v>
                </c:pt>
                <c:pt idx="330">
                  <c:v>36997</c:v>
                </c:pt>
                <c:pt idx="331">
                  <c:v>36998</c:v>
                </c:pt>
                <c:pt idx="332">
                  <c:v>36999</c:v>
                </c:pt>
                <c:pt idx="333">
                  <c:v>37000</c:v>
                </c:pt>
                <c:pt idx="334">
                  <c:v>37001</c:v>
                </c:pt>
                <c:pt idx="335">
                  <c:v>37004</c:v>
                </c:pt>
                <c:pt idx="336">
                  <c:v>37005</c:v>
                </c:pt>
                <c:pt idx="337">
                  <c:v>37006</c:v>
                </c:pt>
                <c:pt idx="338">
                  <c:v>37007</c:v>
                </c:pt>
                <c:pt idx="339">
                  <c:v>37008</c:v>
                </c:pt>
                <c:pt idx="340">
                  <c:v>37011</c:v>
                </c:pt>
                <c:pt idx="341">
                  <c:v>37012</c:v>
                </c:pt>
                <c:pt idx="342">
                  <c:v>37013</c:v>
                </c:pt>
                <c:pt idx="343">
                  <c:v>37014</c:v>
                </c:pt>
                <c:pt idx="344">
                  <c:v>37015</c:v>
                </c:pt>
                <c:pt idx="345">
                  <c:v>37018</c:v>
                </c:pt>
                <c:pt idx="346">
                  <c:v>37019</c:v>
                </c:pt>
                <c:pt idx="347">
                  <c:v>37020</c:v>
                </c:pt>
                <c:pt idx="348">
                  <c:v>37021</c:v>
                </c:pt>
                <c:pt idx="349">
                  <c:v>37022</c:v>
                </c:pt>
                <c:pt idx="350">
                  <c:v>37025</c:v>
                </c:pt>
                <c:pt idx="351">
                  <c:v>37026</c:v>
                </c:pt>
                <c:pt idx="352">
                  <c:v>37027</c:v>
                </c:pt>
                <c:pt idx="353">
                  <c:v>37028</c:v>
                </c:pt>
                <c:pt idx="354">
                  <c:v>37029</c:v>
                </c:pt>
                <c:pt idx="355">
                  <c:v>37032</c:v>
                </c:pt>
                <c:pt idx="356">
                  <c:v>37033</c:v>
                </c:pt>
                <c:pt idx="357">
                  <c:v>37034</c:v>
                </c:pt>
                <c:pt idx="358">
                  <c:v>37035</c:v>
                </c:pt>
                <c:pt idx="359">
                  <c:v>37036</c:v>
                </c:pt>
                <c:pt idx="360">
                  <c:v>37040</c:v>
                </c:pt>
                <c:pt idx="361">
                  <c:v>37041</c:v>
                </c:pt>
                <c:pt idx="362">
                  <c:v>37042</c:v>
                </c:pt>
                <c:pt idx="363">
                  <c:v>37043</c:v>
                </c:pt>
                <c:pt idx="364">
                  <c:v>37046</c:v>
                </c:pt>
                <c:pt idx="365">
                  <c:v>37047</c:v>
                </c:pt>
                <c:pt idx="366">
                  <c:v>37048</c:v>
                </c:pt>
                <c:pt idx="367">
                  <c:v>37049</c:v>
                </c:pt>
                <c:pt idx="368">
                  <c:v>37050</c:v>
                </c:pt>
                <c:pt idx="369">
                  <c:v>37053</c:v>
                </c:pt>
                <c:pt idx="370">
                  <c:v>37054</c:v>
                </c:pt>
                <c:pt idx="371">
                  <c:v>37055</c:v>
                </c:pt>
                <c:pt idx="372">
                  <c:v>37056</c:v>
                </c:pt>
                <c:pt idx="373">
                  <c:v>37057</c:v>
                </c:pt>
                <c:pt idx="374">
                  <c:v>37060</c:v>
                </c:pt>
                <c:pt idx="375">
                  <c:v>37061</c:v>
                </c:pt>
                <c:pt idx="376">
                  <c:v>37062</c:v>
                </c:pt>
                <c:pt idx="377">
                  <c:v>37063</c:v>
                </c:pt>
                <c:pt idx="378">
                  <c:v>37064</c:v>
                </c:pt>
                <c:pt idx="379">
                  <c:v>37067</c:v>
                </c:pt>
                <c:pt idx="380">
                  <c:v>37068</c:v>
                </c:pt>
                <c:pt idx="381">
                  <c:v>37069</c:v>
                </c:pt>
                <c:pt idx="382">
                  <c:v>37070</c:v>
                </c:pt>
                <c:pt idx="383">
                  <c:v>37071</c:v>
                </c:pt>
                <c:pt idx="384">
                  <c:v>37074</c:v>
                </c:pt>
                <c:pt idx="385">
                  <c:v>37075</c:v>
                </c:pt>
                <c:pt idx="386">
                  <c:v>37076</c:v>
                </c:pt>
                <c:pt idx="387">
                  <c:v>37077</c:v>
                </c:pt>
                <c:pt idx="388">
                  <c:v>37078</c:v>
                </c:pt>
                <c:pt idx="389">
                  <c:v>37081</c:v>
                </c:pt>
                <c:pt idx="390">
                  <c:v>37082</c:v>
                </c:pt>
                <c:pt idx="391">
                  <c:v>37083</c:v>
                </c:pt>
                <c:pt idx="392">
                  <c:v>37084</c:v>
                </c:pt>
                <c:pt idx="393">
                  <c:v>37085</c:v>
                </c:pt>
                <c:pt idx="394">
                  <c:v>37088</c:v>
                </c:pt>
                <c:pt idx="395">
                  <c:v>37089</c:v>
                </c:pt>
                <c:pt idx="396">
                  <c:v>37090</c:v>
                </c:pt>
                <c:pt idx="397">
                  <c:v>37091</c:v>
                </c:pt>
                <c:pt idx="398">
                  <c:v>37092</c:v>
                </c:pt>
                <c:pt idx="399">
                  <c:v>37095</c:v>
                </c:pt>
                <c:pt idx="400">
                  <c:v>37096</c:v>
                </c:pt>
                <c:pt idx="401">
                  <c:v>37097</c:v>
                </c:pt>
                <c:pt idx="402">
                  <c:v>37098</c:v>
                </c:pt>
                <c:pt idx="403">
                  <c:v>37099</c:v>
                </c:pt>
                <c:pt idx="404">
                  <c:v>37102</c:v>
                </c:pt>
                <c:pt idx="405">
                  <c:v>37103</c:v>
                </c:pt>
                <c:pt idx="406">
                  <c:v>37104</c:v>
                </c:pt>
                <c:pt idx="407">
                  <c:v>37105</c:v>
                </c:pt>
                <c:pt idx="408">
                  <c:v>37106</c:v>
                </c:pt>
                <c:pt idx="409">
                  <c:v>37109</c:v>
                </c:pt>
                <c:pt idx="410">
                  <c:v>37110</c:v>
                </c:pt>
                <c:pt idx="411">
                  <c:v>37111</c:v>
                </c:pt>
                <c:pt idx="412">
                  <c:v>37112</c:v>
                </c:pt>
                <c:pt idx="413">
                  <c:v>37113</c:v>
                </c:pt>
                <c:pt idx="414">
                  <c:v>37116</c:v>
                </c:pt>
                <c:pt idx="415">
                  <c:v>37117</c:v>
                </c:pt>
                <c:pt idx="416">
                  <c:v>37118</c:v>
                </c:pt>
                <c:pt idx="417">
                  <c:v>37119</c:v>
                </c:pt>
                <c:pt idx="418">
                  <c:v>37120</c:v>
                </c:pt>
                <c:pt idx="419">
                  <c:v>37123</c:v>
                </c:pt>
                <c:pt idx="420">
                  <c:v>37124</c:v>
                </c:pt>
                <c:pt idx="421">
                  <c:v>37125</c:v>
                </c:pt>
                <c:pt idx="422">
                  <c:v>37126</c:v>
                </c:pt>
                <c:pt idx="423">
                  <c:v>37127</c:v>
                </c:pt>
                <c:pt idx="424">
                  <c:v>37130</c:v>
                </c:pt>
                <c:pt idx="425">
                  <c:v>37131</c:v>
                </c:pt>
                <c:pt idx="426">
                  <c:v>37132</c:v>
                </c:pt>
                <c:pt idx="427">
                  <c:v>37133</c:v>
                </c:pt>
                <c:pt idx="428">
                  <c:v>37134</c:v>
                </c:pt>
                <c:pt idx="429">
                  <c:v>37137</c:v>
                </c:pt>
                <c:pt idx="430">
                  <c:v>37138</c:v>
                </c:pt>
                <c:pt idx="431">
                  <c:v>37139</c:v>
                </c:pt>
                <c:pt idx="432">
                  <c:v>37140</c:v>
                </c:pt>
                <c:pt idx="433">
                  <c:v>37141</c:v>
                </c:pt>
                <c:pt idx="434">
                  <c:v>37144</c:v>
                </c:pt>
                <c:pt idx="435">
                  <c:v>37145</c:v>
                </c:pt>
                <c:pt idx="436">
                  <c:v>37146</c:v>
                </c:pt>
                <c:pt idx="437">
                  <c:v>37147</c:v>
                </c:pt>
                <c:pt idx="438">
                  <c:v>37148</c:v>
                </c:pt>
                <c:pt idx="439">
                  <c:v>37151</c:v>
                </c:pt>
                <c:pt idx="440">
                  <c:v>37152</c:v>
                </c:pt>
                <c:pt idx="441">
                  <c:v>37153</c:v>
                </c:pt>
                <c:pt idx="442">
                  <c:v>37154</c:v>
                </c:pt>
                <c:pt idx="443">
                  <c:v>37155</c:v>
                </c:pt>
                <c:pt idx="444">
                  <c:v>37158</c:v>
                </c:pt>
                <c:pt idx="445">
                  <c:v>37159</c:v>
                </c:pt>
                <c:pt idx="446">
                  <c:v>37160</c:v>
                </c:pt>
                <c:pt idx="447">
                  <c:v>37161</c:v>
                </c:pt>
                <c:pt idx="448">
                  <c:v>37162</c:v>
                </c:pt>
                <c:pt idx="449">
                  <c:v>37165</c:v>
                </c:pt>
                <c:pt idx="450">
                  <c:v>37166</c:v>
                </c:pt>
                <c:pt idx="451">
                  <c:v>37167</c:v>
                </c:pt>
                <c:pt idx="452">
                  <c:v>37168</c:v>
                </c:pt>
                <c:pt idx="453">
                  <c:v>37169</c:v>
                </c:pt>
                <c:pt idx="454">
                  <c:v>37172</c:v>
                </c:pt>
                <c:pt idx="455">
                  <c:v>37173</c:v>
                </c:pt>
                <c:pt idx="456">
                  <c:v>37174</c:v>
                </c:pt>
                <c:pt idx="457">
                  <c:v>37175</c:v>
                </c:pt>
                <c:pt idx="458">
                  <c:v>37176</c:v>
                </c:pt>
                <c:pt idx="459">
                  <c:v>37179</c:v>
                </c:pt>
                <c:pt idx="460">
                  <c:v>37180</c:v>
                </c:pt>
                <c:pt idx="461">
                  <c:v>37181</c:v>
                </c:pt>
                <c:pt idx="462">
                  <c:v>37182</c:v>
                </c:pt>
                <c:pt idx="463">
                  <c:v>37183</c:v>
                </c:pt>
                <c:pt idx="464">
                  <c:v>37186</c:v>
                </c:pt>
                <c:pt idx="465">
                  <c:v>37187</c:v>
                </c:pt>
                <c:pt idx="466">
                  <c:v>37188</c:v>
                </c:pt>
                <c:pt idx="467">
                  <c:v>37189</c:v>
                </c:pt>
                <c:pt idx="468">
                  <c:v>37190</c:v>
                </c:pt>
                <c:pt idx="469">
                  <c:v>37193</c:v>
                </c:pt>
                <c:pt idx="470">
                  <c:v>37194</c:v>
                </c:pt>
                <c:pt idx="471">
                  <c:v>37195</c:v>
                </c:pt>
                <c:pt idx="472">
                  <c:v>37196</c:v>
                </c:pt>
                <c:pt idx="473">
                  <c:v>37197</c:v>
                </c:pt>
                <c:pt idx="474">
                  <c:v>37200</c:v>
                </c:pt>
                <c:pt idx="475">
                  <c:v>37201</c:v>
                </c:pt>
                <c:pt idx="476">
                  <c:v>37202</c:v>
                </c:pt>
                <c:pt idx="477">
                  <c:v>37203</c:v>
                </c:pt>
                <c:pt idx="478">
                  <c:v>37204</c:v>
                </c:pt>
                <c:pt idx="479">
                  <c:v>37207</c:v>
                </c:pt>
                <c:pt idx="480">
                  <c:v>37208</c:v>
                </c:pt>
                <c:pt idx="481">
                  <c:v>37209</c:v>
                </c:pt>
                <c:pt idx="482">
                  <c:v>37210</c:v>
                </c:pt>
                <c:pt idx="483">
                  <c:v>37211</c:v>
                </c:pt>
                <c:pt idx="484">
                  <c:v>37214</c:v>
                </c:pt>
                <c:pt idx="485">
                  <c:v>37215</c:v>
                </c:pt>
                <c:pt idx="486">
                  <c:v>37216</c:v>
                </c:pt>
                <c:pt idx="487">
                  <c:v>37217</c:v>
                </c:pt>
                <c:pt idx="488">
                  <c:v>37218</c:v>
                </c:pt>
                <c:pt idx="489">
                  <c:v>37221</c:v>
                </c:pt>
                <c:pt idx="490">
                  <c:v>37222</c:v>
                </c:pt>
                <c:pt idx="491">
                  <c:v>37223</c:v>
                </c:pt>
                <c:pt idx="492">
                  <c:v>37224</c:v>
                </c:pt>
                <c:pt idx="493">
                  <c:v>37225</c:v>
                </c:pt>
                <c:pt idx="494">
                  <c:v>37228</c:v>
                </c:pt>
                <c:pt idx="495">
                  <c:v>37229</c:v>
                </c:pt>
                <c:pt idx="496">
                  <c:v>37230</c:v>
                </c:pt>
                <c:pt idx="497">
                  <c:v>37231</c:v>
                </c:pt>
                <c:pt idx="498">
                  <c:v>37232</c:v>
                </c:pt>
                <c:pt idx="499">
                  <c:v>37235</c:v>
                </c:pt>
                <c:pt idx="500">
                  <c:v>37236</c:v>
                </c:pt>
                <c:pt idx="501">
                  <c:v>37237</c:v>
                </c:pt>
                <c:pt idx="502">
                  <c:v>37238</c:v>
                </c:pt>
                <c:pt idx="503">
                  <c:v>37239</c:v>
                </c:pt>
                <c:pt idx="504">
                  <c:v>37242</c:v>
                </c:pt>
                <c:pt idx="505">
                  <c:v>37243</c:v>
                </c:pt>
                <c:pt idx="506">
                  <c:v>37244</c:v>
                </c:pt>
                <c:pt idx="507">
                  <c:v>37245</c:v>
                </c:pt>
                <c:pt idx="508">
                  <c:v>37246</c:v>
                </c:pt>
                <c:pt idx="509">
                  <c:v>37249</c:v>
                </c:pt>
                <c:pt idx="510">
                  <c:v>37251</c:v>
                </c:pt>
                <c:pt idx="511">
                  <c:v>37252</c:v>
                </c:pt>
                <c:pt idx="512">
                  <c:v>37253</c:v>
                </c:pt>
                <c:pt idx="513">
                  <c:v>37256</c:v>
                </c:pt>
                <c:pt idx="514">
                  <c:v>37258</c:v>
                </c:pt>
                <c:pt idx="515">
                  <c:v>37259</c:v>
                </c:pt>
                <c:pt idx="516">
                  <c:v>37260</c:v>
                </c:pt>
                <c:pt idx="517">
                  <c:v>37263</c:v>
                </c:pt>
                <c:pt idx="518">
                  <c:v>37264</c:v>
                </c:pt>
                <c:pt idx="519">
                  <c:v>37265</c:v>
                </c:pt>
                <c:pt idx="520">
                  <c:v>37266</c:v>
                </c:pt>
                <c:pt idx="521">
                  <c:v>37267</c:v>
                </c:pt>
                <c:pt idx="522">
                  <c:v>37270</c:v>
                </c:pt>
                <c:pt idx="523">
                  <c:v>37271</c:v>
                </c:pt>
                <c:pt idx="524">
                  <c:v>37272</c:v>
                </c:pt>
                <c:pt idx="525">
                  <c:v>37273</c:v>
                </c:pt>
                <c:pt idx="526">
                  <c:v>37274</c:v>
                </c:pt>
                <c:pt idx="527">
                  <c:v>37277</c:v>
                </c:pt>
                <c:pt idx="528">
                  <c:v>37278</c:v>
                </c:pt>
                <c:pt idx="529">
                  <c:v>37279</c:v>
                </c:pt>
                <c:pt idx="530">
                  <c:v>37280</c:v>
                </c:pt>
                <c:pt idx="531">
                  <c:v>37281</c:v>
                </c:pt>
                <c:pt idx="532">
                  <c:v>37284</c:v>
                </c:pt>
                <c:pt idx="533">
                  <c:v>37285</c:v>
                </c:pt>
                <c:pt idx="534">
                  <c:v>37286</c:v>
                </c:pt>
                <c:pt idx="535">
                  <c:v>37287</c:v>
                </c:pt>
                <c:pt idx="536">
                  <c:v>37288</c:v>
                </c:pt>
                <c:pt idx="537">
                  <c:v>37291</c:v>
                </c:pt>
                <c:pt idx="538">
                  <c:v>37292</c:v>
                </c:pt>
                <c:pt idx="539">
                  <c:v>37293</c:v>
                </c:pt>
                <c:pt idx="540">
                  <c:v>37294</c:v>
                </c:pt>
                <c:pt idx="541">
                  <c:v>37295</c:v>
                </c:pt>
                <c:pt idx="542">
                  <c:v>37298</c:v>
                </c:pt>
                <c:pt idx="543">
                  <c:v>37299</c:v>
                </c:pt>
                <c:pt idx="544">
                  <c:v>37300</c:v>
                </c:pt>
                <c:pt idx="545">
                  <c:v>37301</c:v>
                </c:pt>
                <c:pt idx="546">
                  <c:v>37302</c:v>
                </c:pt>
                <c:pt idx="547">
                  <c:v>37305</c:v>
                </c:pt>
                <c:pt idx="548">
                  <c:v>37306</c:v>
                </c:pt>
                <c:pt idx="549">
                  <c:v>37307</c:v>
                </c:pt>
                <c:pt idx="550">
                  <c:v>37308</c:v>
                </c:pt>
                <c:pt idx="551">
                  <c:v>37309</c:v>
                </c:pt>
                <c:pt idx="552">
                  <c:v>37312</c:v>
                </c:pt>
                <c:pt idx="553">
                  <c:v>37313</c:v>
                </c:pt>
                <c:pt idx="554">
                  <c:v>37314</c:v>
                </c:pt>
                <c:pt idx="555">
                  <c:v>37315</c:v>
                </c:pt>
                <c:pt idx="556">
                  <c:v>37316</c:v>
                </c:pt>
                <c:pt idx="557">
                  <c:v>37319</c:v>
                </c:pt>
                <c:pt idx="558">
                  <c:v>37320</c:v>
                </c:pt>
                <c:pt idx="559">
                  <c:v>37321</c:v>
                </c:pt>
                <c:pt idx="560">
                  <c:v>37322</c:v>
                </c:pt>
                <c:pt idx="561">
                  <c:v>37323</c:v>
                </c:pt>
                <c:pt idx="562">
                  <c:v>37326</c:v>
                </c:pt>
                <c:pt idx="563">
                  <c:v>37327</c:v>
                </c:pt>
                <c:pt idx="564">
                  <c:v>37328</c:v>
                </c:pt>
                <c:pt idx="565">
                  <c:v>37329</c:v>
                </c:pt>
                <c:pt idx="566">
                  <c:v>37330</c:v>
                </c:pt>
                <c:pt idx="567">
                  <c:v>37333</c:v>
                </c:pt>
                <c:pt idx="568">
                  <c:v>37334</c:v>
                </c:pt>
                <c:pt idx="569">
                  <c:v>37335</c:v>
                </c:pt>
                <c:pt idx="570">
                  <c:v>37336</c:v>
                </c:pt>
                <c:pt idx="571">
                  <c:v>37337</c:v>
                </c:pt>
                <c:pt idx="572">
                  <c:v>37340</c:v>
                </c:pt>
                <c:pt idx="573">
                  <c:v>37341</c:v>
                </c:pt>
                <c:pt idx="574">
                  <c:v>37342</c:v>
                </c:pt>
                <c:pt idx="575">
                  <c:v>37343</c:v>
                </c:pt>
                <c:pt idx="576">
                  <c:v>37344</c:v>
                </c:pt>
                <c:pt idx="577">
                  <c:v>37347</c:v>
                </c:pt>
                <c:pt idx="578">
                  <c:v>37348</c:v>
                </c:pt>
                <c:pt idx="579">
                  <c:v>37349</c:v>
                </c:pt>
                <c:pt idx="580">
                  <c:v>37350</c:v>
                </c:pt>
                <c:pt idx="581">
                  <c:v>37351</c:v>
                </c:pt>
                <c:pt idx="582">
                  <c:v>37354</c:v>
                </c:pt>
                <c:pt idx="583">
                  <c:v>37355</c:v>
                </c:pt>
                <c:pt idx="584">
                  <c:v>37356</c:v>
                </c:pt>
                <c:pt idx="585">
                  <c:v>37357</c:v>
                </c:pt>
                <c:pt idx="586">
                  <c:v>37358</c:v>
                </c:pt>
                <c:pt idx="587">
                  <c:v>37361</c:v>
                </c:pt>
                <c:pt idx="588">
                  <c:v>37362</c:v>
                </c:pt>
                <c:pt idx="589">
                  <c:v>37363</c:v>
                </c:pt>
                <c:pt idx="590">
                  <c:v>37364</c:v>
                </c:pt>
                <c:pt idx="591">
                  <c:v>37365</c:v>
                </c:pt>
                <c:pt idx="592">
                  <c:v>37368</c:v>
                </c:pt>
                <c:pt idx="593">
                  <c:v>37369</c:v>
                </c:pt>
                <c:pt idx="594">
                  <c:v>37370</c:v>
                </c:pt>
                <c:pt idx="595">
                  <c:v>37371</c:v>
                </c:pt>
                <c:pt idx="596">
                  <c:v>37372</c:v>
                </c:pt>
                <c:pt idx="597">
                  <c:v>37375</c:v>
                </c:pt>
                <c:pt idx="598">
                  <c:v>37376</c:v>
                </c:pt>
                <c:pt idx="599">
                  <c:v>37377</c:v>
                </c:pt>
                <c:pt idx="600">
                  <c:v>37378</c:v>
                </c:pt>
                <c:pt idx="601">
                  <c:v>37379</c:v>
                </c:pt>
                <c:pt idx="602">
                  <c:v>37382</c:v>
                </c:pt>
                <c:pt idx="603">
                  <c:v>37383</c:v>
                </c:pt>
                <c:pt idx="604">
                  <c:v>37384</c:v>
                </c:pt>
                <c:pt idx="605">
                  <c:v>37385</c:v>
                </c:pt>
                <c:pt idx="606">
                  <c:v>37386</c:v>
                </c:pt>
                <c:pt idx="607">
                  <c:v>37389</c:v>
                </c:pt>
                <c:pt idx="608">
                  <c:v>37390</c:v>
                </c:pt>
                <c:pt idx="609">
                  <c:v>37391</c:v>
                </c:pt>
                <c:pt idx="610">
                  <c:v>37392</c:v>
                </c:pt>
                <c:pt idx="611">
                  <c:v>37393</c:v>
                </c:pt>
                <c:pt idx="612">
                  <c:v>37396</c:v>
                </c:pt>
                <c:pt idx="613">
                  <c:v>37397</c:v>
                </c:pt>
                <c:pt idx="614">
                  <c:v>37398</c:v>
                </c:pt>
                <c:pt idx="615">
                  <c:v>37399</c:v>
                </c:pt>
                <c:pt idx="616">
                  <c:v>37400</c:v>
                </c:pt>
                <c:pt idx="617">
                  <c:v>37403</c:v>
                </c:pt>
                <c:pt idx="618">
                  <c:v>37404</c:v>
                </c:pt>
                <c:pt idx="619">
                  <c:v>37405</c:v>
                </c:pt>
                <c:pt idx="620">
                  <c:v>37406</c:v>
                </c:pt>
                <c:pt idx="621">
                  <c:v>37407</c:v>
                </c:pt>
                <c:pt idx="622">
                  <c:v>37410</c:v>
                </c:pt>
                <c:pt idx="623">
                  <c:v>37411</c:v>
                </c:pt>
                <c:pt idx="624">
                  <c:v>37412</c:v>
                </c:pt>
                <c:pt idx="625">
                  <c:v>37413</c:v>
                </c:pt>
                <c:pt idx="626">
                  <c:v>37414</c:v>
                </c:pt>
                <c:pt idx="627">
                  <c:v>37417</c:v>
                </c:pt>
                <c:pt idx="628">
                  <c:v>37418</c:v>
                </c:pt>
                <c:pt idx="629">
                  <c:v>37419</c:v>
                </c:pt>
                <c:pt idx="630">
                  <c:v>37420</c:v>
                </c:pt>
                <c:pt idx="631">
                  <c:v>37421</c:v>
                </c:pt>
                <c:pt idx="632">
                  <c:v>37424</c:v>
                </c:pt>
                <c:pt idx="633">
                  <c:v>37425</c:v>
                </c:pt>
                <c:pt idx="634">
                  <c:v>37426</c:v>
                </c:pt>
                <c:pt idx="635">
                  <c:v>37427</c:v>
                </c:pt>
                <c:pt idx="636">
                  <c:v>37428</c:v>
                </c:pt>
                <c:pt idx="637">
                  <c:v>37431</c:v>
                </c:pt>
                <c:pt idx="638">
                  <c:v>37432</c:v>
                </c:pt>
                <c:pt idx="639">
                  <c:v>37433</c:v>
                </c:pt>
                <c:pt idx="640">
                  <c:v>37434</c:v>
                </c:pt>
                <c:pt idx="641">
                  <c:v>37435</c:v>
                </c:pt>
                <c:pt idx="642">
                  <c:v>37438</c:v>
                </c:pt>
                <c:pt idx="643">
                  <c:v>37439</c:v>
                </c:pt>
                <c:pt idx="644">
                  <c:v>37440</c:v>
                </c:pt>
                <c:pt idx="645">
                  <c:v>37441</c:v>
                </c:pt>
                <c:pt idx="646">
                  <c:v>37442</c:v>
                </c:pt>
                <c:pt idx="647">
                  <c:v>37445</c:v>
                </c:pt>
                <c:pt idx="648">
                  <c:v>37446</c:v>
                </c:pt>
                <c:pt idx="649">
                  <c:v>37447</c:v>
                </c:pt>
                <c:pt idx="650">
                  <c:v>37448</c:v>
                </c:pt>
                <c:pt idx="651">
                  <c:v>37449</c:v>
                </c:pt>
                <c:pt idx="652">
                  <c:v>37452</c:v>
                </c:pt>
                <c:pt idx="653">
                  <c:v>37453</c:v>
                </c:pt>
                <c:pt idx="654">
                  <c:v>37454</c:v>
                </c:pt>
                <c:pt idx="655">
                  <c:v>37455</c:v>
                </c:pt>
                <c:pt idx="656">
                  <c:v>37456</c:v>
                </c:pt>
                <c:pt idx="657">
                  <c:v>37459</c:v>
                </c:pt>
                <c:pt idx="658">
                  <c:v>37460</c:v>
                </c:pt>
                <c:pt idx="659">
                  <c:v>37461</c:v>
                </c:pt>
                <c:pt idx="660">
                  <c:v>37462</c:v>
                </c:pt>
                <c:pt idx="661">
                  <c:v>37463</c:v>
                </c:pt>
                <c:pt idx="662">
                  <c:v>37466</c:v>
                </c:pt>
                <c:pt idx="663">
                  <c:v>37467</c:v>
                </c:pt>
                <c:pt idx="664">
                  <c:v>37468</c:v>
                </c:pt>
                <c:pt idx="665">
                  <c:v>37469</c:v>
                </c:pt>
                <c:pt idx="666">
                  <c:v>37470</c:v>
                </c:pt>
                <c:pt idx="667">
                  <c:v>37473</c:v>
                </c:pt>
                <c:pt idx="668">
                  <c:v>37474</c:v>
                </c:pt>
                <c:pt idx="669">
                  <c:v>37475</c:v>
                </c:pt>
                <c:pt idx="670">
                  <c:v>37476</c:v>
                </c:pt>
                <c:pt idx="671">
                  <c:v>37477</c:v>
                </c:pt>
                <c:pt idx="672">
                  <c:v>37480</c:v>
                </c:pt>
                <c:pt idx="673">
                  <c:v>37481</c:v>
                </c:pt>
                <c:pt idx="674">
                  <c:v>37482</c:v>
                </c:pt>
                <c:pt idx="675">
                  <c:v>37483</c:v>
                </c:pt>
                <c:pt idx="676">
                  <c:v>37484</c:v>
                </c:pt>
                <c:pt idx="677">
                  <c:v>37487</c:v>
                </c:pt>
                <c:pt idx="678">
                  <c:v>37488</c:v>
                </c:pt>
                <c:pt idx="679">
                  <c:v>37489</c:v>
                </c:pt>
                <c:pt idx="680">
                  <c:v>37490</c:v>
                </c:pt>
                <c:pt idx="681">
                  <c:v>37491</c:v>
                </c:pt>
                <c:pt idx="682">
                  <c:v>37494</c:v>
                </c:pt>
                <c:pt idx="683">
                  <c:v>37495</c:v>
                </c:pt>
                <c:pt idx="684">
                  <c:v>37496</c:v>
                </c:pt>
                <c:pt idx="685">
                  <c:v>37497</c:v>
                </c:pt>
                <c:pt idx="686">
                  <c:v>37498</c:v>
                </c:pt>
                <c:pt idx="687">
                  <c:v>37501</c:v>
                </c:pt>
                <c:pt idx="688">
                  <c:v>37502</c:v>
                </c:pt>
                <c:pt idx="689">
                  <c:v>37503</c:v>
                </c:pt>
                <c:pt idx="690">
                  <c:v>37504</c:v>
                </c:pt>
                <c:pt idx="691">
                  <c:v>37505</c:v>
                </c:pt>
                <c:pt idx="692">
                  <c:v>37508</c:v>
                </c:pt>
                <c:pt idx="693">
                  <c:v>37509</c:v>
                </c:pt>
                <c:pt idx="694">
                  <c:v>37510</c:v>
                </c:pt>
                <c:pt idx="695">
                  <c:v>37511</c:v>
                </c:pt>
                <c:pt idx="696">
                  <c:v>37512</c:v>
                </c:pt>
                <c:pt idx="697">
                  <c:v>37515</c:v>
                </c:pt>
                <c:pt idx="698">
                  <c:v>37516</c:v>
                </c:pt>
                <c:pt idx="699">
                  <c:v>37517</c:v>
                </c:pt>
                <c:pt idx="700">
                  <c:v>37518</c:v>
                </c:pt>
                <c:pt idx="701">
                  <c:v>37519</c:v>
                </c:pt>
                <c:pt idx="702">
                  <c:v>37522</c:v>
                </c:pt>
                <c:pt idx="703">
                  <c:v>37523</c:v>
                </c:pt>
                <c:pt idx="704">
                  <c:v>37524</c:v>
                </c:pt>
                <c:pt idx="705">
                  <c:v>37525</c:v>
                </c:pt>
                <c:pt idx="706">
                  <c:v>37526</c:v>
                </c:pt>
                <c:pt idx="707">
                  <c:v>37529</c:v>
                </c:pt>
                <c:pt idx="708">
                  <c:v>37530</c:v>
                </c:pt>
                <c:pt idx="709">
                  <c:v>37531</c:v>
                </c:pt>
                <c:pt idx="710">
                  <c:v>37532</c:v>
                </c:pt>
                <c:pt idx="711">
                  <c:v>37533</c:v>
                </c:pt>
                <c:pt idx="712">
                  <c:v>37536</c:v>
                </c:pt>
                <c:pt idx="713">
                  <c:v>37537</c:v>
                </c:pt>
                <c:pt idx="714">
                  <c:v>37538</c:v>
                </c:pt>
                <c:pt idx="715">
                  <c:v>37539</c:v>
                </c:pt>
                <c:pt idx="716">
                  <c:v>37540</c:v>
                </c:pt>
                <c:pt idx="717">
                  <c:v>37543</c:v>
                </c:pt>
                <c:pt idx="718">
                  <c:v>37544</c:v>
                </c:pt>
                <c:pt idx="719">
                  <c:v>37545</c:v>
                </c:pt>
                <c:pt idx="720">
                  <c:v>37546</c:v>
                </c:pt>
                <c:pt idx="721">
                  <c:v>37547</c:v>
                </c:pt>
                <c:pt idx="722">
                  <c:v>37550</c:v>
                </c:pt>
                <c:pt idx="723">
                  <c:v>37551</c:v>
                </c:pt>
                <c:pt idx="724">
                  <c:v>37552</c:v>
                </c:pt>
                <c:pt idx="725">
                  <c:v>37553</c:v>
                </c:pt>
                <c:pt idx="726">
                  <c:v>37554</c:v>
                </c:pt>
                <c:pt idx="727">
                  <c:v>37557</c:v>
                </c:pt>
                <c:pt idx="728">
                  <c:v>37558</c:v>
                </c:pt>
                <c:pt idx="729">
                  <c:v>37559</c:v>
                </c:pt>
                <c:pt idx="730">
                  <c:v>37560</c:v>
                </c:pt>
                <c:pt idx="731">
                  <c:v>37561</c:v>
                </c:pt>
                <c:pt idx="732">
                  <c:v>37564</c:v>
                </c:pt>
                <c:pt idx="733">
                  <c:v>37565</c:v>
                </c:pt>
                <c:pt idx="734">
                  <c:v>37566</c:v>
                </c:pt>
                <c:pt idx="735">
                  <c:v>37567</c:v>
                </c:pt>
                <c:pt idx="736">
                  <c:v>37568</c:v>
                </c:pt>
                <c:pt idx="737">
                  <c:v>37571</c:v>
                </c:pt>
                <c:pt idx="738">
                  <c:v>37572</c:v>
                </c:pt>
                <c:pt idx="739">
                  <c:v>37573</c:v>
                </c:pt>
                <c:pt idx="740">
                  <c:v>37574</c:v>
                </c:pt>
                <c:pt idx="741">
                  <c:v>37575</c:v>
                </c:pt>
                <c:pt idx="742">
                  <c:v>37578</c:v>
                </c:pt>
                <c:pt idx="743">
                  <c:v>37579</c:v>
                </c:pt>
                <c:pt idx="744">
                  <c:v>37580</c:v>
                </c:pt>
                <c:pt idx="745">
                  <c:v>37581</c:v>
                </c:pt>
                <c:pt idx="746">
                  <c:v>37582</c:v>
                </c:pt>
                <c:pt idx="747">
                  <c:v>37585</c:v>
                </c:pt>
                <c:pt idx="748">
                  <c:v>37586</c:v>
                </c:pt>
                <c:pt idx="749">
                  <c:v>37587</c:v>
                </c:pt>
                <c:pt idx="750">
                  <c:v>37588</c:v>
                </c:pt>
                <c:pt idx="751">
                  <c:v>37589</c:v>
                </c:pt>
                <c:pt idx="752">
                  <c:v>37592</c:v>
                </c:pt>
                <c:pt idx="753">
                  <c:v>37593</c:v>
                </c:pt>
                <c:pt idx="754">
                  <c:v>37594</c:v>
                </c:pt>
                <c:pt idx="755">
                  <c:v>37595</c:v>
                </c:pt>
                <c:pt idx="756">
                  <c:v>37596</c:v>
                </c:pt>
                <c:pt idx="757">
                  <c:v>37599</c:v>
                </c:pt>
                <c:pt idx="758">
                  <c:v>37600</c:v>
                </c:pt>
                <c:pt idx="759">
                  <c:v>37601</c:v>
                </c:pt>
                <c:pt idx="760">
                  <c:v>37602</c:v>
                </c:pt>
                <c:pt idx="761">
                  <c:v>37603</c:v>
                </c:pt>
                <c:pt idx="762">
                  <c:v>37606</c:v>
                </c:pt>
                <c:pt idx="763">
                  <c:v>37607</c:v>
                </c:pt>
                <c:pt idx="764">
                  <c:v>37608</c:v>
                </c:pt>
                <c:pt idx="765">
                  <c:v>37609</c:v>
                </c:pt>
                <c:pt idx="766">
                  <c:v>37610</c:v>
                </c:pt>
                <c:pt idx="767">
                  <c:v>37613</c:v>
                </c:pt>
                <c:pt idx="768">
                  <c:v>37614</c:v>
                </c:pt>
                <c:pt idx="769">
                  <c:v>37616</c:v>
                </c:pt>
                <c:pt idx="770">
                  <c:v>37617</c:v>
                </c:pt>
                <c:pt idx="771">
                  <c:v>37620</c:v>
                </c:pt>
                <c:pt idx="772">
                  <c:v>37621</c:v>
                </c:pt>
                <c:pt idx="773">
                  <c:v>37623</c:v>
                </c:pt>
                <c:pt idx="774">
                  <c:v>37624</c:v>
                </c:pt>
                <c:pt idx="775">
                  <c:v>37627</c:v>
                </c:pt>
                <c:pt idx="776">
                  <c:v>37628</c:v>
                </c:pt>
                <c:pt idx="777">
                  <c:v>37629</c:v>
                </c:pt>
                <c:pt idx="778">
                  <c:v>37630</c:v>
                </c:pt>
                <c:pt idx="779">
                  <c:v>37631</c:v>
                </c:pt>
                <c:pt idx="780">
                  <c:v>37634</c:v>
                </c:pt>
                <c:pt idx="781">
                  <c:v>37635</c:v>
                </c:pt>
                <c:pt idx="782">
                  <c:v>37636</c:v>
                </c:pt>
                <c:pt idx="783">
                  <c:v>37637</c:v>
                </c:pt>
                <c:pt idx="784">
                  <c:v>37638</c:v>
                </c:pt>
                <c:pt idx="785">
                  <c:v>37641</c:v>
                </c:pt>
                <c:pt idx="786">
                  <c:v>37642</c:v>
                </c:pt>
                <c:pt idx="787">
                  <c:v>37643</c:v>
                </c:pt>
                <c:pt idx="788">
                  <c:v>37644</c:v>
                </c:pt>
                <c:pt idx="789">
                  <c:v>37645</c:v>
                </c:pt>
                <c:pt idx="790">
                  <c:v>37648</c:v>
                </c:pt>
                <c:pt idx="791">
                  <c:v>37649</c:v>
                </c:pt>
                <c:pt idx="792">
                  <c:v>37650</c:v>
                </c:pt>
                <c:pt idx="793">
                  <c:v>37651</c:v>
                </c:pt>
                <c:pt idx="794">
                  <c:v>37652</c:v>
                </c:pt>
                <c:pt idx="795">
                  <c:v>37655</c:v>
                </c:pt>
                <c:pt idx="796">
                  <c:v>37656</c:v>
                </c:pt>
                <c:pt idx="797">
                  <c:v>37657</c:v>
                </c:pt>
                <c:pt idx="798">
                  <c:v>37658</c:v>
                </c:pt>
                <c:pt idx="799">
                  <c:v>37659</c:v>
                </c:pt>
                <c:pt idx="800">
                  <c:v>37662</c:v>
                </c:pt>
                <c:pt idx="801">
                  <c:v>37663</c:v>
                </c:pt>
                <c:pt idx="802">
                  <c:v>37664</c:v>
                </c:pt>
                <c:pt idx="803">
                  <c:v>37665</c:v>
                </c:pt>
                <c:pt idx="804">
                  <c:v>37666</c:v>
                </c:pt>
                <c:pt idx="805">
                  <c:v>37669</c:v>
                </c:pt>
                <c:pt idx="806">
                  <c:v>37670</c:v>
                </c:pt>
                <c:pt idx="807">
                  <c:v>37671</c:v>
                </c:pt>
                <c:pt idx="808">
                  <c:v>37672</c:v>
                </c:pt>
                <c:pt idx="809">
                  <c:v>37673</c:v>
                </c:pt>
                <c:pt idx="810">
                  <c:v>37676</c:v>
                </c:pt>
                <c:pt idx="811">
                  <c:v>37677</c:v>
                </c:pt>
                <c:pt idx="812">
                  <c:v>37678</c:v>
                </c:pt>
                <c:pt idx="813">
                  <c:v>37679</c:v>
                </c:pt>
                <c:pt idx="814">
                  <c:v>37680</c:v>
                </c:pt>
                <c:pt idx="815">
                  <c:v>37683</c:v>
                </c:pt>
                <c:pt idx="816">
                  <c:v>37684</c:v>
                </c:pt>
                <c:pt idx="817">
                  <c:v>37685</c:v>
                </c:pt>
                <c:pt idx="818">
                  <c:v>37686</c:v>
                </c:pt>
                <c:pt idx="819">
                  <c:v>37687</c:v>
                </c:pt>
                <c:pt idx="820">
                  <c:v>37690</c:v>
                </c:pt>
                <c:pt idx="821">
                  <c:v>37691</c:v>
                </c:pt>
                <c:pt idx="822">
                  <c:v>37692</c:v>
                </c:pt>
                <c:pt idx="823">
                  <c:v>37693</c:v>
                </c:pt>
                <c:pt idx="824">
                  <c:v>37694</c:v>
                </c:pt>
                <c:pt idx="825">
                  <c:v>37697</c:v>
                </c:pt>
                <c:pt idx="826">
                  <c:v>37698</c:v>
                </c:pt>
                <c:pt idx="827">
                  <c:v>37699</c:v>
                </c:pt>
                <c:pt idx="828">
                  <c:v>37700</c:v>
                </c:pt>
                <c:pt idx="829">
                  <c:v>37701</c:v>
                </c:pt>
                <c:pt idx="830">
                  <c:v>37704</c:v>
                </c:pt>
                <c:pt idx="831">
                  <c:v>37705</c:v>
                </c:pt>
                <c:pt idx="832">
                  <c:v>37706</c:v>
                </c:pt>
                <c:pt idx="833">
                  <c:v>37707</c:v>
                </c:pt>
                <c:pt idx="834">
                  <c:v>37708</c:v>
                </c:pt>
                <c:pt idx="835">
                  <c:v>37711</c:v>
                </c:pt>
                <c:pt idx="836">
                  <c:v>37712</c:v>
                </c:pt>
                <c:pt idx="837">
                  <c:v>37713</c:v>
                </c:pt>
                <c:pt idx="838">
                  <c:v>37714</c:v>
                </c:pt>
                <c:pt idx="839">
                  <c:v>37715</c:v>
                </c:pt>
                <c:pt idx="840">
                  <c:v>37718</c:v>
                </c:pt>
                <c:pt idx="841">
                  <c:v>37719</c:v>
                </c:pt>
                <c:pt idx="842">
                  <c:v>37720</c:v>
                </c:pt>
                <c:pt idx="843">
                  <c:v>37721</c:v>
                </c:pt>
                <c:pt idx="844">
                  <c:v>37722</c:v>
                </c:pt>
                <c:pt idx="845">
                  <c:v>37725</c:v>
                </c:pt>
                <c:pt idx="846">
                  <c:v>37726</c:v>
                </c:pt>
                <c:pt idx="847">
                  <c:v>37727</c:v>
                </c:pt>
                <c:pt idx="848">
                  <c:v>37728</c:v>
                </c:pt>
                <c:pt idx="849">
                  <c:v>37729</c:v>
                </c:pt>
                <c:pt idx="850">
                  <c:v>37732</c:v>
                </c:pt>
                <c:pt idx="851">
                  <c:v>37733</c:v>
                </c:pt>
                <c:pt idx="852">
                  <c:v>37734</c:v>
                </c:pt>
                <c:pt idx="853">
                  <c:v>37735</c:v>
                </c:pt>
                <c:pt idx="854">
                  <c:v>37736</c:v>
                </c:pt>
                <c:pt idx="855">
                  <c:v>37739</c:v>
                </c:pt>
                <c:pt idx="856">
                  <c:v>37740</c:v>
                </c:pt>
                <c:pt idx="857">
                  <c:v>37741</c:v>
                </c:pt>
                <c:pt idx="858">
                  <c:v>37742</c:v>
                </c:pt>
                <c:pt idx="859">
                  <c:v>37743</c:v>
                </c:pt>
                <c:pt idx="860">
                  <c:v>37746</c:v>
                </c:pt>
                <c:pt idx="861">
                  <c:v>37747</c:v>
                </c:pt>
                <c:pt idx="862">
                  <c:v>37748</c:v>
                </c:pt>
                <c:pt idx="863">
                  <c:v>37749</c:v>
                </c:pt>
                <c:pt idx="864">
                  <c:v>37750</c:v>
                </c:pt>
                <c:pt idx="865">
                  <c:v>37753</c:v>
                </c:pt>
                <c:pt idx="866">
                  <c:v>37754</c:v>
                </c:pt>
                <c:pt idx="867">
                  <c:v>37755</c:v>
                </c:pt>
                <c:pt idx="868">
                  <c:v>37756</c:v>
                </c:pt>
                <c:pt idx="869">
                  <c:v>37757</c:v>
                </c:pt>
                <c:pt idx="870">
                  <c:v>37760</c:v>
                </c:pt>
                <c:pt idx="871">
                  <c:v>37761</c:v>
                </c:pt>
                <c:pt idx="872">
                  <c:v>37762</c:v>
                </c:pt>
                <c:pt idx="873">
                  <c:v>37763</c:v>
                </c:pt>
                <c:pt idx="874">
                  <c:v>37764</c:v>
                </c:pt>
                <c:pt idx="875">
                  <c:v>37767</c:v>
                </c:pt>
                <c:pt idx="876">
                  <c:v>37768</c:v>
                </c:pt>
                <c:pt idx="877">
                  <c:v>37769</c:v>
                </c:pt>
                <c:pt idx="878">
                  <c:v>37770</c:v>
                </c:pt>
                <c:pt idx="879">
                  <c:v>37771</c:v>
                </c:pt>
                <c:pt idx="880">
                  <c:v>37774</c:v>
                </c:pt>
                <c:pt idx="881">
                  <c:v>37775</c:v>
                </c:pt>
                <c:pt idx="882">
                  <c:v>37776</c:v>
                </c:pt>
                <c:pt idx="883">
                  <c:v>37777</c:v>
                </c:pt>
                <c:pt idx="884">
                  <c:v>37778</c:v>
                </c:pt>
                <c:pt idx="885">
                  <c:v>37781</c:v>
                </c:pt>
                <c:pt idx="886">
                  <c:v>37782</c:v>
                </c:pt>
                <c:pt idx="887">
                  <c:v>37783</c:v>
                </c:pt>
                <c:pt idx="888">
                  <c:v>37784</c:v>
                </c:pt>
                <c:pt idx="889">
                  <c:v>37785</c:v>
                </c:pt>
                <c:pt idx="890">
                  <c:v>37788</c:v>
                </c:pt>
                <c:pt idx="891">
                  <c:v>37789</c:v>
                </c:pt>
                <c:pt idx="892">
                  <c:v>37790</c:v>
                </c:pt>
                <c:pt idx="893">
                  <c:v>37791</c:v>
                </c:pt>
                <c:pt idx="894">
                  <c:v>37792</c:v>
                </c:pt>
                <c:pt idx="895">
                  <c:v>37795</c:v>
                </c:pt>
                <c:pt idx="896">
                  <c:v>37796</c:v>
                </c:pt>
                <c:pt idx="897">
                  <c:v>37797</c:v>
                </c:pt>
                <c:pt idx="898">
                  <c:v>37798</c:v>
                </c:pt>
                <c:pt idx="899">
                  <c:v>37799</c:v>
                </c:pt>
                <c:pt idx="900">
                  <c:v>37802</c:v>
                </c:pt>
                <c:pt idx="901">
                  <c:v>37803</c:v>
                </c:pt>
                <c:pt idx="902">
                  <c:v>37804</c:v>
                </c:pt>
                <c:pt idx="903">
                  <c:v>37805</c:v>
                </c:pt>
                <c:pt idx="904">
                  <c:v>37806</c:v>
                </c:pt>
                <c:pt idx="905">
                  <c:v>37809</c:v>
                </c:pt>
                <c:pt idx="906">
                  <c:v>37810</c:v>
                </c:pt>
                <c:pt idx="907">
                  <c:v>37811</c:v>
                </c:pt>
                <c:pt idx="908">
                  <c:v>37812</c:v>
                </c:pt>
                <c:pt idx="909">
                  <c:v>37813</c:v>
                </c:pt>
                <c:pt idx="910">
                  <c:v>37816</c:v>
                </c:pt>
                <c:pt idx="911">
                  <c:v>37817</c:v>
                </c:pt>
                <c:pt idx="912">
                  <c:v>37818</c:v>
                </c:pt>
                <c:pt idx="913">
                  <c:v>37819</c:v>
                </c:pt>
                <c:pt idx="914">
                  <c:v>37820</c:v>
                </c:pt>
                <c:pt idx="915">
                  <c:v>37823</c:v>
                </c:pt>
                <c:pt idx="916">
                  <c:v>37824</c:v>
                </c:pt>
                <c:pt idx="917">
                  <c:v>37825</c:v>
                </c:pt>
                <c:pt idx="918">
                  <c:v>37826</c:v>
                </c:pt>
                <c:pt idx="919">
                  <c:v>37827</c:v>
                </c:pt>
                <c:pt idx="920">
                  <c:v>37830</c:v>
                </c:pt>
                <c:pt idx="921">
                  <c:v>37831</c:v>
                </c:pt>
                <c:pt idx="922">
                  <c:v>37832</c:v>
                </c:pt>
                <c:pt idx="923">
                  <c:v>37833</c:v>
                </c:pt>
                <c:pt idx="924">
                  <c:v>37834</c:v>
                </c:pt>
                <c:pt idx="925">
                  <c:v>37837</c:v>
                </c:pt>
                <c:pt idx="926">
                  <c:v>37838</c:v>
                </c:pt>
                <c:pt idx="927">
                  <c:v>37839</c:v>
                </c:pt>
                <c:pt idx="928">
                  <c:v>37840</c:v>
                </c:pt>
                <c:pt idx="929">
                  <c:v>37841</c:v>
                </c:pt>
                <c:pt idx="930">
                  <c:v>37844</c:v>
                </c:pt>
                <c:pt idx="931">
                  <c:v>37845</c:v>
                </c:pt>
                <c:pt idx="932">
                  <c:v>37846</c:v>
                </c:pt>
                <c:pt idx="933">
                  <c:v>37847</c:v>
                </c:pt>
                <c:pt idx="934">
                  <c:v>37848</c:v>
                </c:pt>
                <c:pt idx="935">
                  <c:v>37851</c:v>
                </c:pt>
                <c:pt idx="936">
                  <c:v>37852</c:v>
                </c:pt>
                <c:pt idx="937">
                  <c:v>37853</c:v>
                </c:pt>
                <c:pt idx="938">
                  <c:v>37854</c:v>
                </c:pt>
                <c:pt idx="939">
                  <c:v>37855</c:v>
                </c:pt>
                <c:pt idx="940">
                  <c:v>37858</c:v>
                </c:pt>
                <c:pt idx="941">
                  <c:v>37859</c:v>
                </c:pt>
                <c:pt idx="942">
                  <c:v>37860</c:v>
                </c:pt>
                <c:pt idx="943">
                  <c:v>37861</c:v>
                </c:pt>
                <c:pt idx="944">
                  <c:v>37862</c:v>
                </c:pt>
                <c:pt idx="945">
                  <c:v>37865</c:v>
                </c:pt>
                <c:pt idx="946">
                  <c:v>37866</c:v>
                </c:pt>
                <c:pt idx="947">
                  <c:v>37867</c:v>
                </c:pt>
                <c:pt idx="948">
                  <c:v>37868</c:v>
                </c:pt>
                <c:pt idx="949">
                  <c:v>37869</c:v>
                </c:pt>
                <c:pt idx="950">
                  <c:v>37872</c:v>
                </c:pt>
                <c:pt idx="951">
                  <c:v>37873</c:v>
                </c:pt>
                <c:pt idx="952">
                  <c:v>37874</c:v>
                </c:pt>
                <c:pt idx="953">
                  <c:v>37875</c:v>
                </c:pt>
                <c:pt idx="954">
                  <c:v>37876</c:v>
                </c:pt>
                <c:pt idx="955">
                  <c:v>37879</c:v>
                </c:pt>
                <c:pt idx="956">
                  <c:v>37880</c:v>
                </c:pt>
                <c:pt idx="957">
                  <c:v>37881</c:v>
                </c:pt>
                <c:pt idx="958">
                  <c:v>37882</c:v>
                </c:pt>
                <c:pt idx="959">
                  <c:v>37883</c:v>
                </c:pt>
                <c:pt idx="960">
                  <c:v>37886</c:v>
                </c:pt>
                <c:pt idx="961">
                  <c:v>37887</c:v>
                </c:pt>
                <c:pt idx="962">
                  <c:v>37888</c:v>
                </c:pt>
                <c:pt idx="963">
                  <c:v>37889</c:v>
                </c:pt>
                <c:pt idx="964">
                  <c:v>37890</c:v>
                </c:pt>
                <c:pt idx="965">
                  <c:v>37893</c:v>
                </c:pt>
                <c:pt idx="966">
                  <c:v>37894</c:v>
                </c:pt>
                <c:pt idx="967">
                  <c:v>37895</c:v>
                </c:pt>
                <c:pt idx="968">
                  <c:v>37896</c:v>
                </c:pt>
                <c:pt idx="969">
                  <c:v>37897</c:v>
                </c:pt>
                <c:pt idx="970">
                  <c:v>37900</c:v>
                </c:pt>
                <c:pt idx="971">
                  <c:v>37901</c:v>
                </c:pt>
                <c:pt idx="972">
                  <c:v>37902</c:v>
                </c:pt>
                <c:pt idx="973">
                  <c:v>37903</c:v>
                </c:pt>
                <c:pt idx="974">
                  <c:v>37904</c:v>
                </c:pt>
                <c:pt idx="975">
                  <c:v>37907</c:v>
                </c:pt>
                <c:pt idx="976">
                  <c:v>37908</c:v>
                </c:pt>
                <c:pt idx="977">
                  <c:v>37909</c:v>
                </c:pt>
                <c:pt idx="978">
                  <c:v>37910</c:v>
                </c:pt>
                <c:pt idx="979">
                  <c:v>37911</c:v>
                </c:pt>
                <c:pt idx="980">
                  <c:v>37914</c:v>
                </c:pt>
                <c:pt idx="981">
                  <c:v>37915</c:v>
                </c:pt>
                <c:pt idx="982">
                  <c:v>37916</c:v>
                </c:pt>
                <c:pt idx="983">
                  <c:v>37917</c:v>
                </c:pt>
                <c:pt idx="984">
                  <c:v>37918</c:v>
                </c:pt>
                <c:pt idx="985">
                  <c:v>37921</c:v>
                </c:pt>
                <c:pt idx="986">
                  <c:v>37922</c:v>
                </c:pt>
                <c:pt idx="987">
                  <c:v>37923</c:v>
                </c:pt>
                <c:pt idx="988">
                  <c:v>37924</c:v>
                </c:pt>
                <c:pt idx="989">
                  <c:v>37925</c:v>
                </c:pt>
                <c:pt idx="990">
                  <c:v>37928</c:v>
                </c:pt>
                <c:pt idx="991">
                  <c:v>37929</c:v>
                </c:pt>
                <c:pt idx="992">
                  <c:v>37930</c:v>
                </c:pt>
                <c:pt idx="993">
                  <c:v>37931</c:v>
                </c:pt>
                <c:pt idx="994">
                  <c:v>37932</c:v>
                </c:pt>
                <c:pt idx="995">
                  <c:v>37935</c:v>
                </c:pt>
                <c:pt idx="996">
                  <c:v>37936</c:v>
                </c:pt>
                <c:pt idx="997">
                  <c:v>37937</c:v>
                </c:pt>
                <c:pt idx="998">
                  <c:v>37938</c:v>
                </c:pt>
                <c:pt idx="999">
                  <c:v>37939</c:v>
                </c:pt>
                <c:pt idx="1000">
                  <c:v>37942</c:v>
                </c:pt>
                <c:pt idx="1001">
                  <c:v>37943</c:v>
                </c:pt>
                <c:pt idx="1002">
                  <c:v>37944</c:v>
                </c:pt>
                <c:pt idx="1003">
                  <c:v>37945</c:v>
                </c:pt>
                <c:pt idx="1004">
                  <c:v>37946</c:v>
                </c:pt>
                <c:pt idx="1005">
                  <c:v>37949</c:v>
                </c:pt>
                <c:pt idx="1006">
                  <c:v>37950</c:v>
                </c:pt>
                <c:pt idx="1007">
                  <c:v>37951</c:v>
                </c:pt>
                <c:pt idx="1008">
                  <c:v>37952</c:v>
                </c:pt>
                <c:pt idx="1009">
                  <c:v>37953</c:v>
                </c:pt>
                <c:pt idx="1010">
                  <c:v>37956</c:v>
                </c:pt>
                <c:pt idx="1011">
                  <c:v>37957</c:v>
                </c:pt>
                <c:pt idx="1012">
                  <c:v>37958</c:v>
                </c:pt>
                <c:pt idx="1013">
                  <c:v>37959</c:v>
                </c:pt>
                <c:pt idx="1014">
                  <c:v>37960</c:v>
                </c:pt>
                <c:pt idx="1015">
                  <c:v>37963</c:v>
                </c:pt>
                <c:pt idx="1016">
                  <c:v>37964</c:v>
                </c:pt>
                <c:pt idx="1017">
                  <c:v>37965</c:v>
                </c:pt>
                <c:pt idx="1018">
                  <c:v>37966</c:v>
                </c:pt>
                <c:pt idx="1019">
                  <c:v>37967</c:v>
                </c:pt>
                <c:pt idx="1020">
                  <c:v>37970</c:v>
                </c:pt>
                <c:pt idx="1021">
                  <c:v>37971</c:v>
                </c:pt>
                <c:pt idx="1022">
                  <c:v>37972</c:v>
                </c:pt>
                <c:pt idx="1023">
                  <c:v>37973</c:v>
                </c:pt>
                <c:pt idx="1024">
                  <c:v>37974</c:v>
                </c:pt>
                <c:pt idx="1025">
                  <c:v>37977</c:v>
                </c:pt>
                <c:pt idx="1026">
                  <c:v>37978</c:v>
                </c:pt>
                <c:pt idx="1027">
                  <c:v>37979</c:v>
                </c:pt>
                <c:pt idx="1028">
                  <c:v>37984</c:v>
                </c:pt>
                <c:pt idx="1029">
                  <c:v>37985</c:v>
                </c:pt>
                <c:pt idx="1030">
                  <c:v>37986</c:v>
                </c:pt>
                <c:pt idx="1031">
                  <c:v>37988</c:v>
                </c:pt>
                <c:pt idx="1032">
                  <c:v>37991</c:v>
                </c:pt>
                <c:pt idx="1033">
                  <c:v>37992</c:v>
                </c:pt>
                <c:pt idx="1034">
                  <c:v>37993</c:v>
                </c:pt>
                <c:pt idx="1035">
                  <c:v>37994</c:v>
                </c:pt>
                <c:pt idx="1036">
                  <c:v>37995</c:v>
                </c:pt>
                <c:pt idx="1037">
                  <c:v>37998</c:v>
                </c:pt>
                <c:pt idx="1038">
                  <c:v>37999</c:v>
                </c:pt>
                <c:pt idx="1039">
                  <c:v>38000</c:v>
                </c:pt>
                <c:pt idx="1040">
                  <c:v>38001</c:v>
                </c:pt>
                <c:pt idx="1041">
                  <c:v>38002</c:v>
                </c:pt>
                <c:pt idx="1042">
                  <c:v>38005</c:v>
                </c:pt>
                <c:pt idx="1043">
                  <c:v>38006</c:v>
                </c:pt>
                <c:pt idx="1044">
                  <c:v>38007</c:v>
                </c:pt>
                <c:pt idx="1045">
                  <c:v>38008</c:v>
                </c:pt>
                <c:pt idx="1046">
                  <c:v>38009</c:v>
                </c:pt>
                <c:pt idx="1047">
                  <c:v>38012</c:v>
                </c:pt>
                <c:pt idx="1048">
                  <c:v>38013</c:v>
                </c:pt>
                <c:pt idx="1049">
                  <c:v>38014</c:v>
                </c:pt>
                <c:pt idx="1050">
                  <c:v>38015</c:v>
                </c:pt>
                <c:pt idx="1051">
                  <c:v>38016</c:v>
                </c:pt>
                <c:pt idx="1052">
                  <c:v>38019</c:v>
                </c:pt>
                <c:pt idx="1053">
                  <c:v>38020</c:v>
                </c:pt>
                <c:pt idx="1054">
                  <c:v>38021</c:v>
                </c:pt>
                <c:pt idx="1055">
                  <c:v>38022</c:v>
                </c:pt>
                <c:pt idx="1056">
                  <c:v>38023</c:v>
                </c:pt>
                <c:pt idx="1057">
                  <c:v>38026</c:v>
                </c:pt>
                <c:pt idx="1058">
                  <c:v>38027</c:v>
                </c:pt>
                <c:pt idx="1059">
                  <c:v>38028</c:v>
                </c:pt>
                <c:pt idx="1060">
                  <c:v>38029</c:v>
                </c:pt>
                <c:pt idx="1061">
                  <c:v>38030</c:v>
                </c:pt>
                <c:pt idx="1062">
                  <c:v>38033</c:v>
                </c:pt>
                <c:pt idx="1063">
                  <c:v>38034</c:v>
                </c:pt>
                <c:pt idx="1064">
                  <c:v>38035</c:v>
                </c:pt>
                <c:pt idx="1065">
                  <c:v>38036</c:v>
                </c:pt>
                <c:pt idx="1066">
                  <c:v>38037</c:v>
                </c:pt>
                <c:pt idx="1067">
                  <c:v>38040</c:v>
                </c:pt>
                <c:pt idx="1068">
                  <c:v>38041</c:v>
                </c:pt>
                <c:pt idx="1069">
                  <c:v>38042</c:v>
                </c:pt>
                <c:pt idx="1070">
                  <c:v>38043</c:v>
                </c:pt>
                <c:pt idx="1071">
                  <c:v>38044</c:v>
                </c:pt>
                <c:pt idx="1072">
                  <c:v>38047</c:v>
                </c:pt>
                <c:pt idx="1073">
                  <c:v>38048</c:v>
                </c:pt>
                <c:pt idx="1074">
                  <c:v>38049</c:v>
                </c:pt>
                <c:pt idx="1075">
                  <c:v>38050</c:v>
                </c:pt>
                <c:pt idx="1076">
                  <c:v>38051</c:v>
                </c:pt>
                <c:pt idx="1077">
                  <c:v>38054</c:v>
                </c:pt>
                <c:pt idx="1078">
                  <c:v>38055</c:v>
                </c:pt>
                <c:pt idx="1079">
                  <c:v>38056</c:v>
                </c:pt>
                <c:pt idx="1080">
                  <c:v>38057</c:v>
                </c:pt>
                <c:pt idx="1081">
                  <c:v>38058</c:v>
                </c:pt>
                <c:pt idx="1082">
                  <c:v>38061</c:v>
                </c:pt>
                <c:pt idx="1083">
                  <c:v>38062</c:v>
                </c:pt>
                <c:pt idx="1084">
                  <c:v>38063</c:v>
                </c:pt>
                <c:pt idx="1085">
                  <c:v>38064</c:v>
                </c:pt>
                <c:pt idx="1086">
                  <c:v>38065</c:v>
                </c:pt>
                <c:pt idx="1087">
                  <c:v>38068</c:v>
                </c:pt>
                <c:pt idx="1088">
                  <c:v>38069</c:v>
                </c:pt>
                <c:pt idx="1089">
                  <c:v>38070</c:v>
                </c:pt>
                <c:pt idx="1090">
                  <c:v>38071</c:v>
                </c:pt>
                <c:pt idx="1091">
                  <c:v>38072</c:v>
                </c:pt>
                <c:pt idx="1092">
                  <c:v>38075</c:v>
                </c:pt>
                <c:pt idx="1093">
                  <c:v>38076</c:v>
                </c:pt>
                <c:pt idx="1094">
                  <c:v>38077</c:v>
                </c:pt>
                <c:pt idx="1095">
                  <c:v>38078</c:v>
                </c:pt>
                <c:pt idx="1096">
                  <c:v>38079</c:v>
                </c:pt>
                <c:pt idx="1097">
                  <c:v>38082</c:v>
                </c:pt>
                <c:pt idx="1098">
                  <c:v>38083</c:v>
                </c:pt>
                <c:pt idx="1099">
                  <c:v>38084</c:v>
                </c:pt>
                <c:pt idx="1100">
                  <c:v>38085</c:v>
                </c:pt>
                <c:pt idx="1101">
                  <c:v>38086</c:v>
                </c:pt>
                <c:pt idx="1102">
                  <c:v>38089</c:v>
                </c:pt>
                <c:pt idx="1103">
                  <c:v>38090</c:v>
                </c:pt>
                <c:pt idx="1104">
                  <c:v>38091</c:v>
                </c:pt>
                <c:pt idx="1105">
                  <c:v>38092</c:v>
                </c:pt>
                <c:pt idx="1106">
                  <c:v>38093</c:v>
                </c:pt>
                <c:pt idx="1107">
                  <c:v>38096</c:v>
                </c:pt>
                <c:pt idx="1108">
                  <c:v>38097</c:v>
                </c:pt>
                <c:pt idx="1109">
                  <c:v>38098</c:v>
                </c:pt>
                <c:pt idx="1110">
                  <c:v>38099</c:v>
                </c:pt>
                <c:pt idx="1111">
                  <c:v>38100</c:v>
                </c:pt>
                <c:pt idx="1112">
                  <c:v>38103</c:v>
                </c:pt>
                <c:pt idx="1113">
                  <c:v>38104</c:v>
                </c:pt>
                <c:pt idx="1114">
                  <c:v>38105</c:v>
                </c:pt>
                <c:pt idx="1115">
                  <c:v>38106</c:v>
                </c:pt>
                <c:pt idx="1116">
                  <c:v>38107</c:v>
                </c:pt>
                <c:pt idx="1117">
                  <c:v>38110</c:v>
                </c:pt>
                <c:pt idx="1118">
                  <c:v>38111</c:v>
                </c:pt>
                <c:pt idx="1119">
                  <c:v>38112</c:v>
                </c:pt>
                <c:pt idx="1120">
                  <c:v>38113</c:v>
                </c:pt>
                <c:pt idx="1121">
                  <c:v>38114</c:v>
                </c:pt>
                <c:pt idx="1122">
                  <c:v>38117</c:v>
                </c:pt>
                <c:pt idx="1123">
                  <c:v>38118</c:v>
                </c:pt>
                <c:pt idx="1124">
                  <c:v>38119</c:v>
                </c:pt>
                <c:pt idx="1125">
                  <c:v>38120</c:v>
                </c:pt>
                <c:pt idx="1126">
                  <c:v>38121</c:v>
                </c:pt>
                <c:pt idx="1127">
                  <c:v>38124</c:v>
                </c:pt>
                <c:pt idx="1128">
                  <c:v>38125</c:v>
                </c:pt>
                <c:pt idx="1129">
                  <c:v>38126</c:v>
                </c:pt>
                <c:pt idx="1130">
                  <c:v>38127</c:v>
                </c:pt>
                <c:pt idx="1131">
                  <c:v>38128</c:v>
                </c:pt>
                <c:pt idx="1132">
                  <c:v>38131</c:v>
                </c:pt>
                <c:pt idx="1133">
                  <c:v>38132</c:v>
                </c:pt>
                <c:pt idx="1134">
                  <c:v>38133</c:v>
                </c:pt>
                <c:pt idx="1135">
                  <c:v>38134</c:v>
                </c:pt>
                <c:pt idx="1136">
                  <c:v>38135</c:v>
                </c:pt>
                <c:pt idx="1137">
                  <c:v>38138</c:v>
                </c:pt>
                <c:pt idx="1138">
                  <c:v>38139</c:v>
                </c:pt>
                <c:pt idx="1139">
                  <c:v>38140</c:v>
                </c:pt>
                <c:pt idx="1140">
                  <c:v>38141</c:v>
                </c:pt>
                <c:pt idx="1141">
                  <c:v>38142</c:v>
                </c:pt>
                <c:pt idx="1142">
                  <c:v>38145</c:v>
                </c:pt>
                <c:pt idx="1143">
                  <c:v>38146</c:v>
                </c:pt>
                <c:pt idx="1144">
                  <c:v>38147</c:v>
                </c:pt>
                <c:pt idx="1145">
                  <c:v>38148</c:v>
                </c:pt>
                <c:pt idx="1146">
                  <c:v>38149</c:v>
                </c:pt>
                <c:pt idx="1147">
                  <c:v>38152</c:v>
                </c:pt>
                <c:pt idx="1148">
                  <c:v>38153</c:v>
                </c:pt>
                <c:pt idx="1149">
                  <c:v>38154</c:v>
                </c:pt>
                <c:pt idx="1150">
                  <c:v>38155</c:v>
                </c:pt>
                <c:pt idx="1151">
                  <c:v>38156</c:v>
                </c:pt>
                <c:pt idx="1152">
                  <c:v>38159</c:v>
                </c:pt>
                <c:pt idx="1153">
                  <c:v>38160</c:v>
                </c:pt>
                <c:pt idx="1154">
                  <c:v>38161</c:v>
                </c:pt>
                <c:pt idx="1155">
                  <c:v>38162</c:v>
                </c:pt>
                <c:pt idx="1156">
                  <c:v>38163</c:v>
                </c:pt>
                <c:pt idx="1157">
                  <c:v>38166</c:v>
                </c:pt>
                <c:pt idx="1158">
                  <c:v>38167</c:v>
                </c:pt>
                <c:pt idx="1159">
                  <c:v>38168</c:v>
                </c:pt>
                <c:pt idx="1160">
                  <c:v>38169</c:v>
                </c:pt>
                <c:pt idx="1161">
                  <c:v>38170</c:v>
                </c:pt>
                <c:pt idx="1162">
                  <c:v>38173</c:v>
                </c:pt>
                <c:pt idx="1163">
                  <c:v>38174</c:v>
                </c:pt>
                <c:pt idx="1164">
                  <c:v>38175</c:v>
                </c:pt>
                <c:pt idx="1165">
                  <c:v>38176</c:v>
                </c:pt>
                <c:pt idx="1166">
                  <c:v>38177</c:v>
                </c:pt>
                <c:pt idx="1167">
                  <c:v>38180</c:v>
                </c:pt>
                <c:pt idx="1168">
                  <c:v>38181</c:v>
                </c:pt>
                <c:pt idx="1169">
                  <c:v>38182</c:v>
                </c:pt>
                <c:pt idx="1170">
                  <c:v>38183</c:v>
                </c:pt>
                <c:pt idx="1171">
                  <c:v>38184</c:v>
                </c:pt>
                <c:pt idx="1172">
                  <c:v>38187</c:v>
                </c:pt>
                <c:pt idx="1173">
                  <c:v>38188</c:v>
                </c:pt>
                <c:pt idx="1174">
                  <c:v>38189</c:v>
                </c:pt>
                <c:pt idx="1175">
                  <c:v>38190</c:v>
                </c:pt>
                <c:pt idx="1176">
                  <c:v>38191</c:v>
                </c:pt>
                <c:pt idx="1177">
                  <c:v>38194</c:v>
                </c:pt>
                <c:pt idx="1178">
                  <c:v>38195</c:v>
                </c:pt>
                <c:pt idx="1179">
                  <c:v>38196</c:v>
                </c:pt>
                <c:pt idx="1180">
                  <c:v>38197</c:v>
                </c:pt>
                <c:pt idx="1181">
                  <c:v>38198</c:v>
                </c:pt>
                <c:pt idx="1182">
                  <c:v>38201</c:v>
                </c:pt>
                <c:pt idx="1183">
                  <c:v>38202</c:v>
                </c:pt>
                <c:pt idx="1184">
                  <c:v>38203</c:v>
                </c:pt>
                <c:pt idx="1185">
                  <c:v>38204</c:v>
                </c:pt>
                <c:pt idx="1186">
                  <c:v>38205</c:v>
                </c:pt>
                <c:pt idx="1187">
                  <c:v>38208</c:v>
                </c:pt>
                <c:pt idx="1188">
                  <c:v>38209</c:v>
                </c:pt>
                <c:pt idx="1189">
                  <c:v>38210</c:v>
                </c:pt>
                <c:pt idx="1190">
                  <c:v>38211</c:v>
                </c:pt>
                <c:pt idx="1191">
                  <c:v>38212</c:v>
                </c:pt>
                <c:pt idx="1192">
                  <c:v>38215</c:v>
                </c:pt>
                <c:pt idx="1193">
                  <c:v>38216</c:v>
                </c:pt>
                <c:pt idx="1194">
                  <c:v>38217</c:v>
                </c:pt>
                <c:pt idx="1195">
                  <c:v>38218</c:v>
                </c:pt>
                <c:pt idx="1196">
                  <c:v>38219</c:v>
                </c:pt>
                <c:pt idx="1197">
                  <c:v>38222</c:v>
                </c:pt>
                <c:pt idx="1198">
                  <c:v>38223</c:v>
                </c:pt>
                <c:pt idx="1199">
                  <c:v>38224</c:v>
                </c:pt>
                <c:pt idx="1200">
                  <c:v>38225</c:v>
                </c:pt>
                <c:pt idx="1201">
                  <c:v>38226</c:v>
                </c:pt>
                <c:pt idx="1202">
                  <c:v>38229</c:v>
                </c:pt>
                <c:pt idx="1203">
                  <c:v>38230</c:v>
                </c:pt>
                <c:pt idx="1204">
                  <c:v>38231</c:v>
                </c:pt>
                <c:pt idx="1205">
                  <c:v>38232</c:v>
                </c:pt>
                <c:pt idx="1206">
                  <c:v>38233</c:v>
                </c:pt>
                <c:pt idx="1207">
                  <c:v>38236</c:v>
                </c:pt>
                <c:pt idx="1208">
                  <c:v>38237</c:v>
                </c:pt>
                <c:pt idx="1209">
                  <c:v>38238</c:v>
                </c:pt>
                <c:pt idx="1210">
                  <c:v>38239</c:v>
                </c:pt>
                <c:pt idx="1211">
                  <c:v>38240</c:v>
                </c:pt>
                <c:pt idx="1212">
                  <c:v>38243</c:v>
                </c:pt>
                <c:pt idx="1213">
                  <c:v>38244</c:v>
                </c:pt>
                <c:pt idx="1214">
                  <c:v>38245</c:v>
                </c:pt>
                <c:pt idx="1215">
                  <c:v>38246</c:v>
                </c:pt>
                <c:pt idx="1216">
                  <c:v>38247</c:v>
                </c:pt>
                <c:pt idx="1217">
                  <c:v>38250</c:v>
                </c:pt>
                <c:pt idx="1218">
                  <c:v>38251</c:v>
                </c:pt>
                <c:pt idx="1219">
                  <c:v>38252</c:v>
                </c:pt>
                <c:pt idx="1220">
                  <c:v>38253</c:v>
                </c:pt>
                <c:pt idx="1221">
                  <c:v>38254</c:v>
                </c:pt>
                <c:pt idx="1222">
                  <c:v>38257</c:v>
                </c:pt>
                <c:pt idx="1223">
                  <c:v>38258</c:v>
                </c:pt>
                <c:pt idx="1224">
                  <c:v>38259</c:v>
                </c:pt>
                <c:pt idx="1225">
                  <c:v>38260</c:v>
                </c:pt>
                <c:pt idx="1226">
                  <c:v>38261</c:v>
                </c:pt>
                <c:pt idx="1227">
                  <c:v>38264</c:v>
                </c:pt>
                <c:pt idx="1228">
                  <c:v>38265</c:v>
                </c:pt>
                <c:pt idx="1229">
                  <c:v>38266</c:v>
                </c:pt>
                <c:pt idx="1230">
                  <c:v>38267</c:v>
                </c:pt>
                <c:pt idx="1231">
                  <c:v>38268</c:v>
                </c:pt>
                <c:pt idx="1232">
                  <c:v>38271</c:v>
                </c:pt>
                <c:pt idx="1233">
                  <c:v>38272</c:v>
                </c:pt>
                <c:pt idx="1234">
                  <c:v>38273</c:v>
                </c:pt>
                <c:pt idx="1235">
                  <c:v>38274</c:v>
                </c:pt>
                <c:pt idx="1236">
                  <c:v>38275</c:v>
                </c:pt>
                <c:pt idx="1237">
                  <c:v>38278</c:v>
                </c:pt>
                <c:pt idx="1238">
                  <c:v>38279</c:v>
                </c:pt>
                <c:pt idx="1239">
                  <c:v>38280</c:v>
                </c:pt>
                <c:pt idx="1240">
                  <c:v>38281</c:v>
                </c:pt>
                <c:pt idx="1241">
                  <c:v>38282</c:v>
                </c:pt>
                <c:pt idx="1242">
                  <c:v>38285</c:v>
                </c:pt>
                <c:pt idx="1243">
                  <c:v>38286</c:v>
                </c:pt>
                <c:pt idx="1244">
                  <c:v>38287</c:v>
                </c:pt>
                <c:pt idx="1245">
                  <c:v>38288</c:v>
                </c:pt>
                <c:pt idx="1246">
                  <c:v>38289</c:v>
                </c:pt>
                <c:pt idx="1247">
                  <c:v>38292</c:v>
                </c:pt>
                <c:pt idx="1248">
                  <c:v>38293</c:v>
                </c:pt>
                <c:pt idx="1249">
                  <c:v>38294</c:v>
                </c:pt>
                <c:pt idx="1250">
                  <c:v>38295</c:v>
                </c:pt>
                <c:pt idx="1251">
                  <c:v>38296</c:v>
                </c:pt>
                <c:pt idx="1252">
                  <c:v>38299</c:v>
                </c:pt>
                <c:pt idx="1253">
                  <c:v>38300</c:v>
                </c:pt>
                <c:pt idx="1254">
                  <c:v>38301</c:v>
                </c:pt>
                <c:pt idx="1255">
                  <c:v>38302</c:v>
                </c:pt>
                <c:pt idx="1256">
                  <c:v>38303</c:v>
                </c:pt>
                <c:pt idx="1257">
                  <c:v>38306</c:v>
                </c:pt>
                <c:pt idx="1258">
                  <c:v>38307</c:v>
                </c:pt>
                <c:pt idx="1259">
                  <c:v>38308</c:v>
                </c:pt>
                <c:pt idx="1260">
                  <c:v>38309</c:v>
                </c:pt>
                <c:pt idx="1261">
                  <c:v>38310</c:v>
                </c:pt>
                <c:pt idx="1262">
                  <c:v>38313</c:v>
                </c:pt>
                <c:pt idx="1263">
                  <c:v>38314</c:v>
                </c:pt>
                <c:pt idx="1264">
                  <c:v>38315</c:v>
                </c:pt>
                <c:pt idx="1265">
                  <c:v>38316</c:v>
                </c:pt>
                <c:pt idx="1266">
                  <c:v>38317</c:v>
                </c:pt>
                <c:pt idx="1267">
                  <c:v>38320</c:v>
                </c:pt>
                <c:pt idx="1268">
                  <c:v>38321</c:v>
                </c:pt>
                <c:pt idx="1269">
                  <c:v>38322</c:v>
                </c:pt>
                <c:pt idx="1270">
                  <c:v>38323</c:v>
                </c:pt>
                <c:pt idx="1271">
                  <c:v>38324</c:v>
                </c:pt>
                <c:pt idx="1272">
                  <c:v>38327</c:v>
                </c:pt>
                <c:pt idx="1273">
                  <c:v>38328</c:v>
                </c:pt>
                <c:pt idx="1274">
                  <c:v>38329</c:v>
                </c:pt>
                <c:pt idx="1275">
                  <c:v>38330</c:v>
                </c:pt>
                <c:pt idx="1276">
                  <c:v>38331</c:v>
                </c:pt>
                <c:pt idx="1277">
                  <c:v>38334</c:v>
                </c:pt>
                <c:pt idx="1278">
                  <c:v>38335</c:v>
                </c:pt>
                <c:pt idx="1279">
                  <c:v>38336</c:v>
                </c:pt>
                <c:pt idx="1280">
                  <c:v>38337</c:v>
                </c:pt>
                <c:pt idx="1281">
                  <c:v>38338</c:v>
                </c:pt>
                <c:pt idx="1282">
                  <c:v>38341</c:v>
                </c:pt>
                <c:pt idx="1283">
                  <c:v>38342</c:v>
                </c:pt>
                <c:pt idx="1284">
                  <c:v>38343</c:v>
                </c:pt>
                <c:pt idx="1285">
                  <c:v>38344</c:v>
                </c:pt>
                <c:pt idx="1286">
                  <c:v>38345</c:v>
                </c:pt>
                <c:pt idx="1287">
                  <c:v>38348</c:v>
                </c:pt>
                <c:pt idx="1288">
                  <c:v>38349</c:v>
                </c:pt>
                <c:pt idx="1289">
                  <c:v>38350</c:v>
                </c:pt>
                <c:pt idx="1290">
                  <c:v>38351</c:v>
                </c:pt>
                <c:pt idx="1291">
                  <c:v>38352</c:v>
                </c:pt>
                <c:pt idx="1292">
                  <c:v>38355</c:v>
                </c:pt>
                <c:pt idx="1293">
                  <c:v>38356</c:v>
                </c:pt>
                <c:pt idx="1294">
                  <c:v>38357</c:v>
                </c:pt>
                <c:pt idx="1295">
                  <c:v>38358</c:v>
                </c:pt>
                <c:pt idx="1296">
                  <c:v>38359</c:v>
                </c:pt>
                <c:pt idx="1297">
                  <c:v>38362</c:v>
                </c:pt>
                <c:pt idx="1298">
                  <c:v>38363</c:v>
                </c:pt>
                <c:pt idx="1299">
                  <c:v>38364</c:v>
                </c:pt>
                <c:pt idx="1300">
                  <c:v>38365</c:v>
                </c:pt>
                <c:pt idx="1301">
                  <c:v>38366</c:v>
                </c:pt>
                <c:pt idx="1302">
                  <c:v>38369</c:v>
                </c:pt>
                <c:pt idx="1303">
                  <c:v>38370</c:v>
                </c:pt>
                <c:pt idx="1304">
                  <c:v>38371</c:v>
                </c:pt>
                <c:pt idx="1305">
                  <c:v>38372</c:v>
                </c:pt>
                <c:pt idx="1306">
                  <c:v>38373</c:v>
                </c:pt>
                <c:pt idx="1307">
                  <c:v>38376</c:v>
                </c:pt>
                <c:pt idx="1308">
                  <c:v>38377</c:v>
                </c:pt>
                <c:pt idx="1309">
                  <c:v>38378</c:v>
                </c:pt>
                <c:pt idx="1310">
                  <c:v>38379</c:v>
                </c:pt>
                <c:pt idx="1311">
                  <c:v>38380</c:v>
                </c:pt>
                <c:pt idx="1312">
                  <c:v>38383</c:v>
                </c:pt>
                <c:pt idx="1313">
                  <c:v>38384</c:v>
                </c:pt>
                <c:pt idx="1314">
                  <c:v>38385</c:v>
                </c:pt>
                <c:pt idx="1315">
                  <c:v>38386</c:v>
                </c:pt>
                <c:pt idx="1316">
                  <c:v>38387</c:v>
                </c:pt>
                <c:pt idx="1317">
                  <c:v>38390</c:v>
                </c:pt>
                <c:pt idx="1318">
                  <c:v>38391</c:v>
                </c:pt>
                <c:pt idx="1319">
                  <c:v>38392</c:v>
                </c:pt>
                <c:pt idx="1320">
                  <c:v>38393</c:v>
                </c:pt>
                <c:pt idx="1321">
                  <c:v>38394</c:v>
                </c:pt>
                <c:pt idx="1322">
                  <c:v>38397</c:v>
                </c:pt>
                <c:pt idx="1323">
                  <c:v>38398</c:v>
                </c:pt>
                <c:pt idx="1324">
                  <c:v>38399</c:v>
                </c:pt>
                <c:pt idx="1325">
                  <c:v>38400</c:v>
                </c:pt>
                <c:pt idx="1326">
                  <c:v>38401</c:v>
                </c:pt>
                <c:pt idx="1327">
                  <c:v>38404</c:v>
                </c:pt>
                <c:pt idx="1328">
                  <c:v>38405</c:v>
                </c:pt>
                <c:pt idx="1329">
                  <c:v>38406</c:v>
                </c:pt>
                <c:pt idx="1330">
                  <c:v>38407</c:v>
                </c:pt>
                <c:pt idx="1331">
                  <c:v>38408</c:v>
                </c:pt>
                <c:pt idx="1332">
                  <c:v>38411</c:v>
                </c:pt>
                <c:pt idx="1333">
                  <c:v>38412</c:v>
                </c:pt>
                <c:pt idx="1334">
                  <c:v>38413</c:v>
                </c:pt>
                <c:pt idx="1335">
                  <c:v>38414</c:v>
                </c:pt>
                <c:pt idx="1336">
                  <c:v>38415</c:v>
                </c:pt>
                <c:pt idx="1337">
                  <c:v>38418</c:v>
                </c:pt>
                <c:pt idx="1338">
                  <c:v>38419</c:v>
                </c:pt>
                <c:pt idx="1339">
                  <c:v>38420</c:v>
                </c:pt>
                <c:pt idx="1340">
                  <c:v>38421</c:v>
                </c:pt>
                <c:pt idx="1341">
                  <c:v>38422</c:v>
                </c:pt>
                <c:pt idx="1342">
                  <c:v>38425</c:v>
                </c:pt>
                <c:pt idx="1343">
                  <c:v>38426</c:v>
                </c:pt>
                <c:pt idx="1344">
                  <c:v>38427</c:v>
                </c:pt>
                <c:pt idx="1345">
                  <c:v>38428</c:v>
                </c:pt>
                <c:pt idx="1346">
                  <c:v>38429</c:v>
                </c:pt>
                <c:pt idx="1347">
                  <c:v>38432</c:v>
                </c:pt>
                <c:pt idx="1348">
                  <c:v>38433</c:v>
                </c:pt>
                <c:pt idx="1349">
                  <c:v>38434</c:v>
                </c:pt>
                <c:pt idx="1350">
                  <c:v>38435</c:v>
                </c:pt>
                <c:pt idx="1351">
                  <c:v>38439</c:v>
                </c:pt>
                <c:pt idx="1352">
                  <c:v>38440</c:v>
                </c:pt>
                <c:pt idx="1353">
                  <c:v>38441</c:v>
                </c:pt>
                <c:pt idx="1354">
                  <c:v>38442</c:v>
                </c:pt>
                <c:pt idx="1355">
                  <c:v>38443</c:v>
                </c:pt>
                <c:pt idx="1356">
                  <c:v>38446</c:v>
                </c:pt>
                <c:pt idx="1357">
                  <c:v>38447</c:v>
                </c:pt>
                <c:pt idx="1358">
                  <c:v>38448</c:v>
                </c:pt>
                <c:pt idx="1359">
                  <c:v>38449</c:v>
                </c:pt>
                <c:pt idx="1360">
                  <c:v>38450</c:v>
                </c:pt>
                <c:pt idx="1361">
                  <c:v>38453</c:v>
                </c:pt>
                <c:pt idx="1362">
                  <c:v>38454</c:v>
                </c:pt>
                <c:pt idx="1363">
                  <c:v>38455</c:v>
                </c:pt>
                <c:pt idx="1364">
                  <c:v>38456</c:v>
                </c:pt>
                <c:pt idx="1365">
                  <c:v>38457</c:v>
                </c:pt>
                <c:pt idx="1366">
                  <c:v>38460</c:v>
                </c:pt>
                <c:pt idx="1367">
                  <c:v>38461</c:v>
                </c:pt>
                <c:pt idx="1368">
                  <c:v>38462</c:v>
                </c:pt>
                <c:pt idx="1369">
                  <c:v>38463</c:v>
                </c:pt>
                <c:pt idx="1370">
                  <c:v>38464</c:v>
                </c:pt>
                <c:pt idx="1371">
                  <c:v>38467</c:v>
                </c:pt>
                <c:pt idx="1372">
                  <c:v>38468</c:v>
                </c:pt>
                <c:pt idx="1373">
                  <c:v>38469</c:v>
                </c:pt>
                <c:pt idx="1374">
                  <c:v>38470</c:v>
                </c:pt>
                <c:pt idx="1375">
                  <c:v>38471</c:v>
                </c:pt>
                <c:pt idx="1376">
                  <c:v>38474</c:v>
                </c:pt>
                <c:pt idx="1377">
                  <c:v>38475</c:v>
                </c:pt>
                <c:pt idx="1378">
                  <c:v>38476</c:v>
                </c:pt>
                <c:pt idx="1379">
                  <c:v>38477</c:v>
                </c:pt>
                <c:pt idx="1380">
                  <c:v>38478</c:v>
                </c:pt>
                <c:pt idx="1381">
                  <c:v>38481</c:v>
                </c:pt>
                <c:pt idx="1382">
                  <c:v>38482</c:v>
                </c:pt>
                <c:pt idx="1383">
                  <c:v>38483</c:v>
                </c:pt>
                <c:pt idx="1384">
                  <c:v>38484</c:v>
                </c:pt>
                <c:pt idx="1385">
                  <c:v>38485</c:v>
                </c:pt>
                <c:pt idx="1386">
                  <c:v>38488</c:v>
                </c:pt>
                <c:pt idx="1387">
                  <c:v>38489</c:v>
                </c:pt>
                <c:pt idx="1388">
                  <c:v>38490</c:v>
                </c:pt>
                <c:pt idx="1389">
                  <c:v>38491</c:v>
                </c:pt>
                <c:pt idx="1390">
                  <c:v>38492</c:v>
                </c:pt>
                <c:pt idx="1391">
                  <c:v>38495</c:v>
                </c:pt>
                <c:pt idx="1392">
                  <c:v>38496</c:v>
                </c:pt>
                <c:pt idx="1393">
                  <c:v>38497</c:v>
                </c:pt>
                <c:pt idx="1394">
                  <c:v>38498</c:v>
                </c:pt>
                <c:pt idx="1395">
                  <c:v>38499</c:v>
                </c:pt>
                <c:pt idx="1396">
                  <c:v>38502</c:v>
                </c:pt>
                <c:pt idx="1397">
                  <c:v>38503</c:v>
                </c:pt>
                <c:pt idx="1398">
                  <c:v>38504</c:v>
                </c:pt>
                <c:pt idx="1399">
                  <c:v>38505</c:v>
                </c:pt>
                <c:pt idx="1400">
                  <c:v>38506</c:v>
                </c:pt>
                <c:pt idx="1401">
                  <c:v>38509</c:v>
                </c:pt>
                <c:pt idx="1402">
                  <c:v>38510</c:v>
                </c:pt>
                <c:pt idx="1403">
                  <c:v>38511</c:v>
                </c:pt>
                <c:pt idx="1404">
                  <c:v>38512</c:v>
                </c:pt>
                <c:pt idx="1405">
                  <c:v>38513</c:v>
                </c:pt>
                <c:pt idx="1406">
                  <c:v>38516</c:v>
                </c:pt>
                <c:pt idx="1407">
                  <c:v>38517</c:v>
                </c:pt>
                <c:pt idx="1408">
                  <c:v>38518</c:v>
                </c:pt>
                <c:pt idx="1409">
                  <c:v>38519</c:v>
                </c:pt>
                <c:pt idx="1410">
                  <c:v>38520</c:v>
                </c:pt>
                <c:pt idx="1411">
                  <c:v>38523</c:v>
                </c:pt>
                <c:pt idx="1412">
                  <c:v>38524</c:v>
                </c:pt>
                <c:pt idx="1413">
                  <c:v>38525</c:v>
                </c:pt>
                <c:pt idx="1414">
                  <c:v>38526</c:v>
                </c:pt>
                <c:pt idx="1415">
                  <c:v>38527</c:v>
                </c:pt>
                <c:pt idx="1416">
                  <c:v>38530</c:v>
                </c:pt>
                <c:pt idx="1417">
                  <c:v>38531</c:v>
                </c:pt>
                <c:pt idx="1418">
                  <c:v>38532</c:v>
                </c:pt>
                <c:pt idx="1419">
                  <c:v>38533</c:v>
                </c:pt>
                <c:pt idx="1420">
                  <c:v>38534</c:v>
                </c:pt>
                <c:pt idx="1421">
                  <c:v>38537</c:v>
                </c:pt>
                <c:pt idx="1422">
                  <c:v>38538</c:v>
                </c:pt>
                <c:pt idx="1423">
                  <c:v>38539</c:v>
                </c:pt>
                <c:pt idx="1424">
                  <c:v>38540</c:v>
                </c:pt>
                <c:pt idx="1425">
                  <c:v>38541</c:v>
                </c:pt>
                <c:pt idx="1426">
                  <c:v>38544</c:v>
                </c:pt>
                <c:pt idx="1427">
                  <c:v>38545</c:v>
                </c:pt>
                <c:pt idx="1428">
                  <c:v>38546</c:v>
                </c:pt>
                <c:pt idx="1429">
                  <c:v>38547</c:v>
                </c:pt>
                <c:pt idx="1430">
                  <c:v>38548</c:v>
                </c:pt>
                <c:pt idx="1431">
                  <c:v>38551</c:v>
                </c:pt>
                <c:pt idx="1432">
                  <c:v>38552</c:v>
                </c:pt>
                <c:pt idx="1433">
                  <c:v>38553</c:v>
                </c:pt>
                <c:pt idx="1434">
                  <c:v>38554</c:v>
                </c:pt>
                <c:pt idx="1435">
                  <c:v>38555</c:v>
                </c:pt>
                <c:pt idx="1436">
                  <c:v>38558</c:v>
                </c:pt>
                <c:pt idx="1437">
                  <c:v>38559</c:v>
                </c:pt>
                <c:pt idx="1438">
                  <c:v>38560</c:v>
                </c:pt>
                <c:pt idx="1439">
                  <c:v>38561</c:v>
                </c:pt>
                <c:pt idx="1440">
                  <c:v>38562</c:v>
                </c:pt>
                <c:pt idx="1441">
                  <c:v>38565</c:v>
                </c:pt>
                <c:pt idx="1442">
                  <c:v>38566</c:v>
                </c:pt>
                <c:pt idx="1443">
                  <c:v>38567</c:v>
                </c:pt>
                <c:pt idx="1444">
                  <c:v>38568</c:v>
                </c:pt>
                <c:pt idx="1445">
                  <c:v>38569</c:v>
                </c:pt>
                <c:pt idx="1446">
                  <c:v>38572</c:v>
                </c:pt>
                <c:pt idx="1447">
                  <c:v>38573</c:v>
                </c:pt>
                <c:pt idx="1448">
                  <c:v>38574</c:v>
                </c:pt>
                <c:pt idx="1449">
                  <c:v>38575</c:v>
                </c:pt>
                <c:pt idx="1450">
                  <c:v>38576</c:v>
                </c:pt>
                <c:pt idx="1451">
                  <c:v>38579</c:v>
                </c:pt>
                <c:pt idx="1452">
                  <c:v>38580</c:v>
                </c:pt>
                <c:pt idx="1453">
                  <c:v>38581</c:v>
                </c:pt>
                <c:pt idx="1454">
                  <c:v>38582</c:v>
                </c:pt>
                <c:pt idx="1455">
                  <c:v>38583</c:v>
                </c:pt>
                <c:pt idx="1456">
                  <c:v>38586</c:v>
                </c:pt>
                <c:pt idx="1457">
                  <c:v>38587</c:v>
                </c:pt>
                <c:pt idx="1458">
                  <c:v>38588</c:v>
                </c:pt>
                <c:pt idx="1459">
                  <c:v>38589</c:v>
                </c:pt>
                <c:pt idx="1460">
                  <c:v>38590</c:v>
                </c:pt>
                <c:pt idx="1461">
                  <c:v>38593</c:v>
                </c:pt>
                <c:pt idx="1462">
                  <c:v>38594</c:v>
                </c:pt>
                <c:pt idx="1463">
                  <c:v>38595</c:v>
                </c:pt>
                <c:pt idx="1464">
                  <c:v>38596</c:v>
                </c:pt>
                <c:pt idx="1465">
                  <c:v>38597</c:v>
                </c:pt>
                <c:pt idx="1466">
                  <c:v>38600</c:v>
                </c:pt>
                <c:pt idx="1467">
                  <c:v>38601</c:v>
                </c:pt>
                <c:pt idx="1468">
                  <c:v>38602</c:v>
                </c:pt>
                <c:pt idx="1469">
                  <c:v>38603</c:v>
                </c:pt>
                <c:pt idx="1470">
                  <c:v>38604</c:v>
                </c:pt>
                <c:pt idx="1471">
                  <c:v>38607</c:v>
                </c:pt>
                <c:pt idx="1472">
                  <c:v>38608</c:v>
                </c:pt>
                <c:pt idx="1473">
                  <c:v>38609</c:v>
                </c:pt>
                <c:pt idx="1474">
                  <c:v>38610</c:v>
                </c:pt>
                <c:pt idx="1475">
                  <c:v>38611</c:v>
                </c:pt>
                <c:pt idx="1476">
                  <c:v>38614</c:v>
                </c:pt>
                <c:pt idx="1477">
                  <c:v>38615</c:v>
                </c:pt>
                <c:pt idx="1478">
                  <c:v>38616</c:v>
                </c:pt>
                <c:pt idx="1479">
                  <c:v>38617</c:v>
                </c:pt>
                <c:pt idx="1480">
                  <c:v>38618</c:v>
                </c:pt>
                <c:pt idx="1481">
                  <c:v>38621</c:v>
                </c:pt>
                <c:pt idx="1482">
                  <c:v>38622</c:v>
                </c:pt>
                <c:pt idx="1483">
                  <c:v>38623</c:v>
                </c:pt>
                <c:pt idx="1484">
                  <c:v>38624</c:v>
                </c:pt>
                <c:pt idx="1485">
                  <c:v>38625</c:v>
                </c:pt>
                <c:pt idx="1486">
                  <c:v>38628</c:v>
                </c:pt>
                <c:pt idx="1487">
                  <c:v>38629</c:v>
                </c:pt>
                <c:pt idx="1488">
                  <c:v>38630</c:v>
                </c:pt>
                <c:pt idx="1489">
                  <c:v>38631</c:v>
                </c:pt>
                <c:pt idx="1490">
                  <c:v>38632</c:v>
                </c:pt>
                <c:pt idx="1491">
                  <c:v>38635</c:v>
                </c:pt>
                <c:pt idx="1492">
                  <c:v>38636</c:v>
                </c:pt>
                <c:pt idx="1493">
                  <c:v>38637</c:v>
                </c:pt>
                <c:pt idx="1494">
                  <c:v>38638</c:v>
                </c:pt>
                <c:pt idx="1495">
                  <c:v>38639</c:v>
                </c:pt>
                <c:pt idx="1496">
                  <c:v>38642</c:v>
                </c:pt>
                <c:pt idx="1497">
                  <c:v>38643</c:v>
                </c:pt>
                <c:pt idx="1498">
                  <c:v>38644</c:v>
                </c:pt>
                <c:pt idx="1499">
                  <c:v>38645</c:v>
                </c:pt>
                <c:pt idx="1500">
                  <c:v>38646</c:v>
                </c:pt>
                <c:pt idx="1501">
                  <c:v>38649</c:v>
                </c:pt>
                <c:pt idx="1502">
                  <c:v>38650</c:v>
                </c:pt>
                <c:pt idx="1503">
                  <c:v>38651</c:v>
                </c:pt>
                <c:pt idx="1504">
                  <c:v>38652</c:v>
                </c:pt>
                <c:pt idx="1505">
                  <c:v>38653</c:v>
                </c:pt>
                <c:pt idx="1506">
                  <c:v>38656</c:v>
                </c:pt>
                <c:pt idx="1507">
                  <c:v>38657</c:v>
                </c:pt>
                <c:pt idx="1508">
                  <c:v>38658</c:v>
                </c:pt>
                <c:pt idx="1509">
                  <c:v>38659</c:v>
                </c:pt>
                <c:pt idx="1510">
                  <c:v>38660</c:v>
                </c:pt>
                <c:pt idx="1511">
                  <c:v>38663</c:v>
                </c:pt>
                <c:pt idx="1512">
                  <c:v>38664</c:v>
                </c:pt>
                <c:pt idx="1513">
                  <c:v>38665</c:v>
                </c:pt>
                <c:pt idx="1514">
                  <c:v>38666</c:v>
                </c:pt>
                <c:pt idx="1515">
                  <c:v>38667</c:v>
                </c:pt>
                <c:pt idx="1516">
                  <c:v>38670</c:v>
                </c:pt>
                <c:pt idx="1517">
                  <c:v>38671</c:v>
                </c:pt>
                <c:pt idx="1518">
                  <c:v>38672</c:v>
                </c:pt>
                <c:pt idx="1519">
                  <c:v>38673</c:v>
                </c:pt>
                <c:pt idx="1520">
                  <c:v>38674</c:v>
                </c:pt>
                <c:pt idx="1521">
                  <c:v>38677</c:v>
                </c:pt>
                <c:pt idx="1522">
                  <c:v>38678</c:v>
                </c:pt>
                <c:pt idx="1523">
                  <c:v>38679</c:v>
                </c:pt>
                <c:pt idx="1524">
                  <c:v>38680</c:v>
                </c:pt>
                <c:pt idx="1525">
                  <c:v>38681</c:v>
                </c:pt>
                <c:pt idx="1526">
                  <c:v>38684</c:v>
                </c:pt>
                <c:pt idx="1527">
                  <c:v>38685</c:v>
                </c:pt>
                <c:pt idx="1528">
                  <c:v>38686</c:v>
                </c:pt>
                <c:pt idx="1529">
                  <c:v>38687</c:v>
                </c:pt>
                <c:pt idx="1530">
                  <c:v>38688</c:v>
                </c:pt>
                <c:pt idx="1531">
                  <c:v>38691</c:v>
                </c:pt>
                <c:pt idx="1532">
                  <c:v>38692</c:v>
                </c:pt>
                <c:pt idx="1533">
                  <c:v>38693</c:v>
                </c:pt>
                <c:pt idx="1534">
                  <c:v>38694</c:v>
                </c:pt>
                <c:pt idx="1535">
                  <c:v>38695</c:v>
                </c:pt>
                <c:pt idx="1536">
                  <c:v>38698</c:v>
                </c:pt>
                <c:pt idx="1537">
                  <c:v>38699</c:v>
                </c:pt>
                <c:pt idx="1538">
                  <c:v>38700</c:v>
                </c:pt>
                <c:pt idx="1539">
                  <c:v>38701</c:v>
                </c:pt>
                <c:pt idx="1540">
                  <c:v>38702</c:v>
                </c:pt>
                <c:pt idx="1541">
                  <c:v>38705</c:v>
                </c:pt>
                <c:pt idx="1542">
                  <c:v>38706</c:v>
                </c:pt>
                <c:pt idx="1543">
                  <c:v>38707</c:v>
                </c:pt>
                <c:pt idx="1544">
                  <c:v>38708</c:v>
                </c:pt>
                <c:pt idx="1545">
                  <c:v>38709</c:v>
                </c:pt>
                <c:pt idx="1546">
                  <c:v>38712</c:v>
                </c:pt>
                <c:pt idx="1547">
                  <c:v>38713</c:v>
                </c:pt>
                <c:pt idx="1548">
                  <c:v>38714</c:v>
                </c:pt>
                <c:pt idx="1549">
                  <c:v>38715</c:v>
                </c:pt>
                <c:pt idx="1550">
                  <c:v>38716</c:v>
                </c:pt>
                <c:pt idx="1551">
                  <c:v>38720</c:v>
                </c:pt>
                <c:pt idx="1552">
                  <c:v>38721</c:v>
                </c:pt>
                <c:pt idx="1553">
                  <c:v>38722</c:v>
                </c:pt>
                <c:pt idx="1554">
                  <c:v>38723</c:v>
                </c:pt>
                <c:pt idx="1555">
                  <c:v>38726</c:v>
                </c:pt>
                <c:pt idx="1556">
                  <c:v>38727</c:v>
                </c:pt>
                <c:pt idx="1557">
                  <c:v>38728</c:v>
                </c:pt>
                <c:pt idx="1558">
                  <c:v>38729</c:v>
                </c:pt>
                <c:pt idx="1559">
                  <c:v>38730</c:v>
                </c:pt>
                <c:pt idx="1560">
                  <c:v>38733</c:v>
                </c:pt>
                <c:pt idx="1561">
                  <c:v>38734</c:v>
                </c:pt>
                <c:pt idx="1562">
                  <c:v>38735</c:v>
                </c:pt>
                <c:pt idx="1563">
                  <c:v>38736</c:v>
                </c:pt>
                <c:pt idx="1564">
                  <c:v>38737</c:v>
                </c:pt>
                <c:pt idx="1565">
                  <c:v>38740</c:v>
                </c:pt>
                <c:pt idx="1566">
                  <c:v>38741</c:v>
                </c:pt>
                <c:pt idx="1567">
                  <c:v>38742</c:v>
                </c:pt>
                <c:pt idx="1568">
                  <c:v>38743</c:v>
                </c:pt>
                <c:pt idx="1569">
                  <c:v>38744</c:v>
                </c:pt>
                <c:pt idx="1570">
                  <c:v>38747</c:v>
                </c:pt>
                <c:pt idx="1571">
                  <c:v>38748</c:v>
                </c:pt>
                <c:pt idx="1572">
                  <c:v>38749</c:v>
                </c:pt>
                <c:pt idx="1573">
                  <c:v>38750</c:v>
                </c:pt>
                <c:pt idx="1574">
                  <c:v>38751</c:v>
                </c:pt>
                <c:pt idx="1575">
                  <c:v>38754</c:v>
                </c:pt>
                <c:pt idx="1576">
                  <c:v>38755</c:v>
                </c:pt>
                <c:pt idx="1577">
                  <c:v>38756</c:v>
                </c:pt>
                <c:pt idx="1578">
                  <c:v>38757</c:v>
                </c:pt>
                <c:pt idx="1579">
                  <c:v>38758</c:v>
                </c:pt>
                <c:pt idx="1580">
                  <c:v>38761</c:v>
                </c:pt>
                <c:pt idx="1581">
                  <c:v>38762</c:v>
                </c:pt>
                <c:pt idx="1582">
                  <c:v>38763</c:v>
                </c:pt>
                <c:pt idx="1583">
                  <c:v>38764</c:v>
                </c:pt>
                <c:pt idx="1584">
                  <c:v>38765</c:v>
                </c:pt>
                <c:pt idx="1585">
                  <c:v>38768</c:v>
                </c:pt>
                <c:pt idx="1586">
                  <c:v>38769</c:v>
                </c:pt>
                <c:pt idx="1587">
                  <c:v>38770</c:v>
                </c:pt>
                <c:pt idx="1588">
                  <c:v>38771</c:v>
                </c:pt>
                <c:pt idx="1589">
                  <c:v>38772</c:v>
                </c:pt>
                <c:pt idx="1590">
                  <c:v>38775</c:v>
                </c:pt>
                <c:pt idx="1591">
                  <c:v>38776</c:v>
                </c:pt>
                <c:pt idx="1592">
                  <c:v>38777</c:v>
                </c:pt>
                <c:pt idx="1593">
                  <c:v>38778</c:v>
                </c:pt>
                <c:pt idx="1594">
                  <c:v>38779</c:v>
                </c:pt>
                <c:pt idx="1595">
                  <c:v>38782</c:v>
                </c:pt>
                <c:pt idx="1596">
                  <c:v>38783</c:v>
                </c:pt>
                <c:pt idx="1597">
                  <c:v>38784</c:v>
                </c:pt>
                <c:pt idx="1598">
                  <c:v>38785</c:v>
                </c:pt>
                <c:pt idx="1599">
                  <c:v>38786</c:v>
                </c:pt>
                <c:pt idx="1600">
                  <c:v>38789</c:v>
                </c:pt>
                <c:pt idx="1601">
                  <c:v>38790</c:v>
                </c:pt>
                <c:pt idx="1602">
                  <c:v>38791</c:v>
                </c:pt>
                <c:pt idx="1603">
                  <c:v>38792</c:v>
                </c:pt>
                <c:pt idx="1604">
                  <c:v>38793</c:v>
                </c:pt>
                <c:pt idx="1605">
                  <c:v>38796</c:v>
                </c:pt>
                <c:pt idx="1606">
                  <c:v>38797</c:v>
                </c:pt>
                <c:pt idx="1607">
                  <c:v>38798</c:v>
                </c:pt>
                <c:pt idx="1608">
                  <c:v>38799</c:v>
                </c:pt>
                <c:pt idx="1609">
                  <c:v>38800</c:v>
                </c:pt>
                <c:pt idx="1610">
                  <c:v>38803</c:v>
                </c:pt>
                <c:pt idx="1611">
                  <c:v>38804</c:v>
                </c:pt>
                <c:pt idx="1612">
                  <c:v>38805</c:v>
                </c:pt>
                <c:pt idx="1613">
                  <c:v>38806</c:v>
                </c:pt>
                <c:pt idx="1614">
                  <c:v>38807</c:v>
                </c:pt>
                <c:pt idx="1615">
                  <c:v>38810</c:v>
                </c:pt>
                <c:pt idx="1616">
                  <c:v>38811</c:v>
                </c:pt>
                <c:pt idx="1617">
                  <c:v>38812</c:v>
                </c:pt>
                <c:pt idx="1618">
                  <c:v>38813</c:v>
                </c:pt>
                <c:pt idx="1619">
                  <c:v>38814</c:v>
                </c:pt>
                <c:pt idx="1620">
                  <c:v>38817</c:v>
                </c:pt>
                <c:pt idx="1621">
                  <c:v>38818</c:v>
                </c:pt>
                <c:pt idx="1622">
                  <c:v>38819</c:v>
                </c:pt>
                <c:pt idx="1623">
                  <c:v>38820</c:v>
                </c:pt>
                <c:pt idx="1624">
                  <c:v>38824</c:v>
                </c:pt>
                <c:pt idx="1625">
                  <c:v>38825</c:v>
                </c:pt>
                <c:pt idx="1626">
                  <c:v>38826</c:v>
                </c:pt>
                <c:pt idx="1627">
                  <c:v>38827</c:v>
                </c:pt>
                <c:pt idx="1628">
                  <c:v>38828</c:v>
                </c:pt>
                <c:pt idx="1629">
                  <c:v>38831</c:v>
                </c:pt>
                <c:pt idx="1630">
                  <c:v>38832</c:v>
                </c:pt>
                <c:pt idx="1631">
                  <c:v>38833</c:v>
                </c:pt>
                <c:pt idx="1632">
                  <c:v>38834</c:v>
                </c:pt>
                <c:pt idx="1633">
                  <c:v>38835</c:v>
                </c:pt>
                <c:pt idx="1634">
                  <c:v>38838</c:v>
                </c:pt>
                <c:pt idx="1635">
                  <c:v>38839</c:v>
                </c:pt>
                <c:pt idx="1636">
                  <c:v>38840</c:v>
                </c:pt>
                <c:pt idx="1637">
                  <c:v>38841</c:v>
                </c:pt>
                <c:pt idx="1638">
                  <c:v>38842</c:v>
                </c:pt>
                <c:pt idx="1639">
                  <c:v>38845</c:v>
                </c:pt>
                <c:pt idx="1640">
                  <c:v>38846</c:v>
                </c:pt>
                <c:pt idx="1641">
                  <c:v>38847</c:v>
                </c:pt>
                <c:pt idx="1642">
                  <c:v>38848</c:v>
                </c:pt>
                <c:pt idx="1643">
                  <c:v>38849</c:v>
                </c:pt>
                <c:pt idx="1644">
                  <c:v>38852</c:v>
                </c:pt>
                <c:pt idx="1645">
                  <c:v>38853</c:v>
                </c:pt>
                <c:pt idx="1646">
                  <c:v>38854</c:v>
                </c:pt>
                <c:pt idx="1647">
                  <c:v>38855</c:v>
                </c:pt>
                <c:pt idx="1648">
                  <c:v>38856</c:v>
                </c:pt>
                <c:pt idx="1649">
                  <c:v>38859</c:v>
                </c:pt>
                <c:pt idx="1650">
                  <c:v>38860</c:v>
                </c:pt>
                <c:pt idx="1651">
                  <c:v>38861</c:v>
                </c:pt>
                <c:pt idx="1652">
                  <c:v>38862</c:v>
                </c:pt>
                <c:pt idx="1653">
                  <c:v>38863</c:v>
                </c:pt>
                <c:pt idx="1654">
                  <c:v>38866</c:v>
                </c:pt>
                <c:pt idx="1655">
                  <c:v>38867</c:v>
                </c:pt>
                <c:pt idx="1656">
                  <c:v>38868</c:v>
                </c:pt>
                <c:pt idx="1657">
                  <c:v>38869</c:v>
                </c:pt>
                <c:pt idx="1658">
                  <c:v>38870</c:v>
                </c:pt>
                <c:pt idx="1659">
                  <c:v>38873</c:v>
                </c:pt>
                <c:pt idx="1660">
                  <c:v>38874</c:v>
                </c:pt>
                <c:pt idx="1661">
                  <c:v>38875</c:v>
                </c:pt>
                <c:pt idx="1662">
                  <c:v>38876</c:v>
                </c:pt>
                <c:pt idx="1663">
                  <c:v>38877</c:v>
                </c:pt>
                <c:pt idx="1664">
                  <c:v>38880</c:v>
                </c:pt>
                <c:pt idx="1665">
                  <c:v>38881</c:v>
                </c:pt>
                <c:pt idx="1666">
                  <c:v>38882</c:v>
                </c:pt>
                <c:pt idx="1667">
                  <c:v>38883</c:v>
                </c:pt>
                <c:pt idx="1668">
                  <c:v>38884</c:v>
                </c:pt>
                <c:pt idx="1669">
                  <c:v>38887</c:v>
                </c:pt>
                <c:pt idx="1670">
                  <c:v>38888</c:v>
                </c:pt>
                <c:pt idx="1671">
                  <c:v>38889</c:v>
                </c:pt>
                <c:pt idx="1672">
                  <c:v>38890</c:v>
                </c:pt>
                <c:pt idx="1673">
                  <c:v>38891</c:v>
                </c:pt>
                <c:pt idx="1674">
                  <c:v>38894</c:v>
                </c:pt>
                <c:pt idx="1675">
                  <c:v>38895</c:v>
                </c:pt>
                <c:pt idx="1676">
                  <c:v>38896</c:v>
                </c:pt>
                <c:pt idx="1677">
                  <c:v>38897</c:v>
                </c:pt>
                <c:pt idx="1678">
                  <c:v>38898</c:v>
                </c:pt>
                <c:pt idx="1679">
                  <c:v>38901</c:v>
                </c:pt>
                <c:pt idx="1680">
                  <c:v>38902</c:v>
                </c:pt>
                <c:pt idx="1681">
                  <c:v>38903</c:v>
                </c:pt>
                <c:pt idx="1682">
                  <c:v>38904</c:v>
                </c:pt>
                <c:pt idx="1683">
                  <c:v>38905</c:v>
                </c:pt>
                <c:pt idx="1684">
                  <c:v>38908</c:v>
                </c:pt>
                <c:pt idx="1685">
                  <c:v>38909</c:v>
                </c:pt>
                <c:pt idx="1686">
                  <c:v>38910</c:v>
                </c:pt>
                <c:pt idx="1687">
                  <c:v>38911</c:v>
                </c:pt>
                <c:pt idx="1688">
                  <c:v>38912</c:v>
                </c:pt>
                <c:pt idx="1689">
                  <c:v>38915</c:v>
                </c:pt>
                <c:pt idx="1690">
                  <c:v>38916</c:v>
                </c:pt>
                <c:pt idx="1691">
                  <c:v>38917</c:v>
                </c:pt>
                <c:pt idx="1692">
                  <c:v>38918</c:v>
                </c:pt>
                <c:pt idx="1693">
                  <c:v>38919</c:v>
                </c:pt>
                <c:pt idx="1694">
                  <c:v>38922</c:v>
                </c:pt>
                <c:pt idx="1695">
                  <c:v>38923</c:v>
                </c:pt>
                <c:pt idx="1696">
                  <c:v>38924</c:v>
                </c:pt>
                <c:pt idx="1697">
                  <c:v>38925</c:v>
                </c:pt>
                <c:pt idx="1698">
                  <c:v>38926</c:v>
                </c:pt>
                <c:pt idx="1699">
                  <c:v>38929</c:v>
                </c:pt>
                <c:pt idx="1700">
                  <c:v>38930</c:v>
                </c:pt>
                <c:pt idx="1701">
                  <c:v>38931</c:v>
                </c:pt>
                <c:pt idx="1702">
                  <c:v>38932</c:v>
                </c:pt>
                <c:pt idx="1703">
                  <c:v>38933</c:v>
                </c:pt>
                <c:pt idx="1704">
                  <c:v>38936</c:v>
                </c:pt>
                <c:pt idx="1705">
                  <c:v>38937</c:v>
                </c:pt>
                <c:pt idx="1706">
                  <c:v>38938</c:v>
                </c:pt>
                <c:pt idx="1707">
                  <c:v>38939</c:v>
                </c:pt>
                <c:pt idx="1708">
                  <c:v>38940</c:v>
                </c:pt>
                <c:pt idx="1709">
                  <c:v>38943</c:v>
                </c:pt>
                <c:pt idx="1710">
                  <c:v>38944</c:v>
                </c:pt>
                <c:pt idx="1711">
                  <c:v>38945</c:v>
                </c:pt>
                <c:pt idx="1712">
                  <c:v>38946</c:v>
                </c:pt>
                <c:pt idx="1713">
                  <c:v>38947</c:v>
                </c:pt>
                <c:pt idx="1714">
                  <c:v>38950</c:v>
                </c:pt>
                <c:pt idx="1715">
                  <c:v>38951</c:v>
                </c:pt>
                <c:pt idx="1716">
                  <c:v>38952</c:v>
                </c:pt>
                <c:pt idx="1717">
                  <c:v>38953</c:v>
                </c:pt>
                <c:pt idx="1718">
                  <c:v>38954</c:v>
                </c:pt>
                <c:pt idx="1719">
                  <c:v>38957</c:v>
                </c:pt>
                <c:pt idx="1720">
                  <c:v>38958</c:v>
                </c:pt>
                <c:pt idx="1721">
                  <c:v>38959</c:v>
                </c:pt>
                <c:pt idx="1722">
                  <c:v>38960</c:v>
                </c:pt>
                <c:pt idx="1723">
                  <c:v>38961</c:v>
                </c:pt>
                <c:pt idx="1724">
                  <c:v>38964</c:v>
                </c:pt>
                <c:pt idx="1725">
                  <c:v>38965</c:v>
                </c:pt>
                <c:pt idx="1726">
                  <c:v>38966</c:v>
                </c:pt>
                <c:pt idx="1727">
                  <c:v>38967</c:v>
                </c:pt>
                <c:pt idx="1728">
                  <c:v>38968</c:v>
                </c:pt>
                <c:pt idx="1729">
                  <c:v>38971</c:v>
                </c:pt>
                <c:pt idx="1730">
                  <c:v>38972</c:v>
                </c:pt>
                <c:pt idx="1731">
                  <c:v>38973</c:v>
                </c:pt>
                <c:pt idx="1732">
                  <c:v>38974</c:v>
                </c:pt>
                <c:pt idx="1733">
                  <c:v>38975</c:v>
                </c:pt>
                <c:pt idx="1734">
                  <c:v>38978</c:v>
                </c:pt>
                <c:pt idx="1735">
                  <c:v>38979</c:v>
                </c:pt>
                <c:pt idx="1736">
                  <c:v>38980</c:v>
                </c:pt>
                <c:pt idx="1737">
                  <c:v>38981</c:v>
                </c:pt>
                <c:pt idx="1738">
                  <c:v>38982</c:v>
                </c:pt>
                <c:pt idx="1739">
                  <c:v>38985</c:v>
                </c:pt>
                <c:pt idx="1740">
                  <c:v>38986</c:v>
                </c:pt>
                <c:pt idx="1741">
                  <c:v>38987</c:v>
                </c:pt>
                <c:pt idx="1742">
                  <c:v>38988</c:v>
                </c:pt>
                <c:pt idx="1743">
                  <c:v>38989</c:v>
                </c:pt>
                <c:pt idx="1744">
                  <c:v>38992</c:v>
                </c:pt>
                <c:pt idx="1745">
                  <c:v>38993</c:v>
                </c:pt>
                <c:pt idx="1746">
                  <c:v>38994</c:v>
                </c:pt>
                <c:pt idx="1747">
                  <c:v>38995</c:v>
                </c:pt>
                <c:pt idx="1748">
                  <c:v>38996</c:v>
                </c:pt>
                <c:pt idx="1749">
                  <c:v>38999</c:v>
                </c:pt>
                <c:pt idx="1750">
                  <c:v>39000</c:v>
                </c:pt>
                <c:pt idx="1751">
                  <c:v>39001</c:v>
                </c:pt>
                <c:pt idx="1752">
                  <c:v>39002</c:v>
                </c:pt>
                <c:pt idx="1753">
                  <c:v>39003</c:v>
                </c:pt>
                <c:pt idx="1754">
                  <c:v>39006</c:v>
                </c:pt>
                <c:pt idx="1755">
                  <c:v>39007</c:v>
                </c:pt>
                <c:pt idx="1756">
                  <c:v>39008</c:v>
                </c:pt>
                <c:pt idx="1757">
                  <c:v>39009</c:v>
                </c:pt>
                <c:pt idx="1758">
                  <c:v>39010</c:v>
                </c:pt>
                <c:pt idx="1759">
                  <c:v>39013</c:v>
                </c:pt>
                <c:pt idx="1760">
                  <c:v>39014</c:v>
                </c:pt>
                <c:pt idx="1761">
                  <c:v>39015</c:v>
                </c:pt>
                <c:pt idx="1762">
                  <c:v>39016</c:v>
                </c:pt>
                <c:pt idx="1763">
                  <c:v>39017</c:v>
                </c:pt>
                <c:pt idx="1764">
                  <c:v>39020</c:v>
                </c:pt>
                <c:pt idx="1765">
                  <c:v>39021</c:v>
                </c:pt>
                <c:pt idx="1766">
                  <c:v>39022</c:v>
                </c:pt>
                <c:pt idx="1767">
                  <c:v>39023</c:v>
                </c:pt>
                <c:pt idx="1768">
                  <c:v>39024</c:v>
                </c:pt>
                <c:pt idx="1769">
                  <c:v>39027</c:v>
                </c:pt>
                <c:pt idx="1770">
                  <c:v>39028</c:v>
                </c:pt>
                <c:pt idx="1771">
                  <c:v>39029</c:v>
                </c:pt>
                <c:pt idx="1772">
                  <c:v>39030</c:v>
                </c:pt>
                <c:pt idx="1773">
                  <c:v>39031</c:v>
                </c:pt>
                <c:pt idx="1774">
                  <c:v>39034</c:v>
                </c:pt>
                <c:pt idx="1775">
                  <c:v>39035</c:v>
                </c:pt>
                <c:pt idx="1776">
                  <c:v>39036</c:v>
                </c:pt>
                <c:pt idx="1777">
                  <c:v>39037</c:v>
                </c:pt>
                <c:pt idx="1778">
                  <c:v>39038</c:v>
                </c:pt>
                <c:pt idx="1779">
                  <c:v>39041</c:v>
                </c:pt>
                <c:pt idx="1780">
                  <c:v>39042</c:v>
                </c:pt>
                <c:pt idx="1781">
                  <c:v>39043</c:v>
                </c:pt>
                <c:pt idx="1782">
                  <c:v>39044</c:v>
                </c:pt>
                <c:pt idx="1783">
                  <c:v>39045</c:v>
                </c:pt>
                <c:pt idx="1784">
                  <c:v>39048</c:v>
                </c:pt>
                <c:pt idx="1785">
                  <c:v>39049</c:v>
                </c:pt>
                <c:pt idx="1786">
                  <c:v>39050</c:v>
                </c:pt>
                <c:pt idx="1787">
                  <c:v>39051</c:v>
                </c:pt>
                <c:pt idx="1788">
                  <c:v>39052</c:v>
                </c:pt>
                <c:pt idx="1789">
                  <c:v>39055</c:v>
                </c:pt>
                <c:pt idx="1790">
                  <c:v>39056</c:v>
                </c:pt>
                <c:pt idx="1791">
                  <c:v>39057</c:v>
                </c:pt>
                <c:pt idx="1792">
                  <c:v>39058</c:v>
                </c:pt>
                <c:pt idx="1793">
                  <c:v>39059</c:v>
                </c:pt>
                <c:pt idx="1794">
                  <c:v>39062</c:v>
                </c:pt>
                <c:pt idx="1795">
                  <c:v>39063</c:v>
                </c:pt>
                <c:pt idx="1796">
                  <c:v>39064</c:v>
                </c:pt>
                <c:pt idx="1797">
                  <c:v>39065</c:v>
                </c:pt>
                <c:pt idx="1798">
                  <c:v>39066</c:v>
                </c:pt>
                <c:pt idx="1799">
                  <c:v>39069</c:v>
                </c:pt>
                <c:pt idx="1800">
                  <c:v>39070</c:v>
                </c:pt>
                <c:pt idx="1801">
                  <c:v>39071</c:v>
                </c:pt>
                <c:pt idx="1802">
                  <c:v>39072</c:v>
                </c:pt>
                <c:pt idx="1803">
                  <c:v>39073</c:v>
                </c:pt>
                <c:pt idx="1804">
                  <c:v>39077</c:v>
                </c:pt>
                <c:pt idx="1805">
                  <c:v>39078</c:v>
                </c:pt>
                <c:pt idx="1806">
                  <c:v>39079</c:v>
                </c:pt>
                <c:pt idx="1807">
                  <c:v>39080</c:v>
                </c:pt>
                <c:pt idx="1808">
                  <c:v>39084</c:v>
                </c:pt>
                <c:pt idx="1809">
                  <c:v>39085</c:v>
                </c:pt>
                <c:pt idx="1810">
                  <c:v>39086</c:v>
                </c:pt>
                <c:pt idx="1811">
                  <c:v>39087</c:v>
                </c:pt>
                <c:pt idx="1812">
                  <c:v>39090</c:v>
                </c:pt>
                <c:pt idx="1813">
                  <c:v>39091</c:v>
                </c:pt>
                <c:pt idx="1814">
                  <c:v>39092</c:v>
                </c:pt>
                <c:pt idx="1815">
                  <c:v>39093</c:v>
                </c:pt>
                <c:pt idx="1816">
                  <c:v>39094</c:v>
                </c:pt>
                <c:pt idx="1817">
                  <c:v>39098</c:v>
                </c:pt>
                <c:pt idx="1818">
                  <c:v>39099</c:v>
                </c:pt>
                <c:pt idx="1819">
                  <c:v>39100</c:v>
                </c:pt>
                <c:pt idx="1820">
                  <c:v>39101</c:v>
                </c:pt>
                <c:pt idx="1821">
                  <c:v>39104</c:v>
                </c:pt>
                <c:pt idx="1822">
                  <c:v>39105</c:v>
                </c:pt>
                <c:pt idx="1823">
                  <c:v>39106</c:v>
                </c:pt>
                <c:pt idx="1824">
                  <c:v>39107</c:v>
                </c:pt>
                <c:pt idx="1825">
                  <c:v>39108</c:v>
                </c:pt>
                <c:pt idx="1826">
                  <c:v>39111</c:v>
                </c:pt>
                <c:pt idx="1827">
                  <c:v>39112</c:v>
                </c:pt>
                <c:pt idx="1828">
                  <c:v>39113</c:v>
                </c:pt>
                <c:pt idx="1829">
                  <c:v>39114</c:v>
                </c:pt>
                <c:pt idx="1830">
                  <c:v>39115</c:v>
                </c:pt>
                <c:pt idx="1831">
                  <c:v>39118</c:v>
                </c:pt>
                <c:pt idx="1832">
                  <c:v>39119</c:v>
                </c:pt>
                <c:pt idx="1833">
                  <c:v>39120</c:v>
                </c:pt>
                <c:pt idx="1834">
                  <c:v>39121</c:v>
                </c:pt>
                <c:pt idx="1835">
                  <c:v>39122</c:v>
                </c:pt>
                <c:pt idx="1836">
                  <c:v>39125</c:v>
                </c:pt>
                <c:pt idx="1837">
                  <c:v>39126</c:v>
                </c:pt>
                <c:pt idx="1838">
                  <c:v>39127</c:v>
                </c:pt>
                <c:pt idx="1839">
                  <c:v>39128</c:v>
                </c:pt>
                <c:pt idx="1840">
                  <c:v>39129</c:v>
                </c:pt>
                <c:pt idx="1841">
                  <c:v>39133</c:v>
                </c:pt>
                <c:pt idx="1842">
                  <c:v>39134</c:v>
                </c:pt>
                <c:pt idx="1843">
                  <c:v>39135</c:v>
                </c:pt>
                <c:pt idx="1844">
                  <c:v>39136</c:v>
                </c:pt>
                <c:pt idx="1845">
                  <c:v>39139</c:v>
                </c:pt>
                <c:pt idx="1846">
                  <c:v>39140</c:v>
                </c:pt>
                <c:pt idx="1847">
                  <c:v>39141</c:v>
                </c:pt>
                <c:pt idx="1848">
                  <c:v>39142</c:v>
                </c:pt>
                <c:pt idx="1849">
                  <c:v>39143</c:v>
                </c:pt>
                <c:pt idx="1850">
                  <c:v>39146</c:v>
                </c:pt>
                <c:pt idx="1851">
                  <c:v>39147</c:v>
                </c:pt>
                <c:pt idx="1852">
                  <c:v>39148</c:v>
                </c:pt>
                <c:pt idx="1853">
                  <c:v>39149</c:v>
                </c:pt>
                <c:pt idx="1854">
                  <c:v>39150</c:v>
                </c:pt>
                <c:pt idx="1855">
                  <c:v>39153</c:v>
                </c:pt>
                <c:pt idx="1856">
                  <c:v>39154</c:v>
                </c:pt>
                <c:pt idx="1857">
                  <c:v>39155</c:v>
                </c:pt>
                <c:pt idx="1858">
                  <c:v>39156</c:v>
                </c:pt>
                <c:pt idx="1859">
                  <c:v>39157</c:v>
                </c:pt>
                <c:pt idx="1860">
                  <c:v>39160</c:v>
                </c:pt>
                <c:pt idx="1861">
                  <c:v>39161</c:v>
                </c:pt>
                <c:pt idx="1862">
                  <c:v>39162</c:v>
                </c:pt>
                <c:pt idx="1863">
                  <c:v>39163</c:v>
                </c:pt>
                <c:pt idx="1864">
                  <c:v>39164</c:v>
                </c:pt>
                <c:pt idx="1865">
                  <c:v>39167</c:v>
                </c:pt>
                <c:pt idx="1866">
                  <c:v>39168</c:v>
                </c:pt>
                <c:pt idx="1867">
                  <c:v>39169</c:v>
                </c:pt>
                <c:pt idx="1868">
                  <c:v>39170</c:v>
                </c:pt>
                <c:pt idx="1869">
                  <c:v>39171</c:v>
                </c:pt>
                <c:pt idx="1870">
                  <c:v>39174</c:v>
                </c:pt>
                <c:pt idx="1871">
                  <c:v>39175</c:v>
                </c:pt>
                <c:pt idx="1872">
                  <c:v>39176</c:v>
                </c:pt>
                <c:pt idx="1873">
                  <c:v>39177</c:v>
                </c:pt>
                <c:pt idx="1874">
                  <c:v>39181</c:v>
                </c:pt>
                <c:pt idx="1875">
                  <c:v>39182</c:v>
                </c:pt>
                <c:pt idx="1876">
                  <c:v>39183</c:v>
                </c:pt>
                <c:pt idx="1877">
                  <c:v>39184</c:v>
                </c:pt>
                <c:pt idx="1878">
                  <c:v>39185</c:v>
                </c:pt>
                <c:pt idx="1879">
                  <c:v>39188</c:v>
                </c:pt>
                <c:pt idx="1880">
                  <c:v>39189</c:v>
                </c:pt>
                <c:pt idx="1881">
                  <c:v>39190</c:v>
                </c:pt>
                <c:pt idx="1882">
                  <c:v>39191</c:v>
                </c:pt>
                <c:pt idx="1883">
                  <c:v>39192</c:v>
                </c:pt>
                <c:pt idx="1884">
                  <c:v>39195</c:v>
                </c:pt>
                <c:pt idx="1885">
                  <c:v>39196</c:v>
                </c:pt>
                <c:pt idx="1886">
                  <c:v>39197</c:v>
                </c:pt>
                <c:pt idx="1887">
                  <c:v>39198</c:v>
                </c:pt>
                <c:pt idx="1888">
                  <c:v>39199</c:v>
                </c:pt>
                <c:pt idx="1889">
                  <c:v>39202</c:v>
                </c:pt>
                <c:pt idx="1890">
                  <c:v>39203</c:v>
                </c:pt>
                <c:pt idx="1891">
                  <c:v>39204</c:v>
                </c:pt>
                <c:pt idx="1892">
                  <c:v>39205</c:v>
                </c:pt>
                <c:pt idx="1893">
                  <c:v>39206</c:v>
                </c:pt>
                <c:pt idx="1894">
                  <c:v>39209</c:v>
                </c:pt>
                <c:pt idx="1895">
                  <c:v>39210</c:v>
                </c:pt>
                <c:pt idx="1896">
                  <c:v>39211</c:v>
                </c:pt>
                <c:pt idx="1897">
                  <c:v>39212</c:v>
                </c:pt>
                <c:pt idx="1898">
                  <c:v>39213</c:v>
                </c:pt>
                <c:pt idx="1899">
                  <c:v>39216</c:v>
                </c:pt>
                <c:pt idx="1900">
                  <c:v>39217</c:v>
                </c:pt>
                <c:pt idx="1901">
                  <c:v>39218</c:v>
                </c:pt>
                <c:pt idx="1902">
                  <c:v>39219</c:v>
                </c:pt>
                <c:pt idx="1903">
                  <c:v>39220</c:v>
                </c:pt>
                <c:pt idx="1904">
                  <c:v>39223</c:v>
                </c:pt>
                <c:pt idx="1905">
                  <c:v>39224</c:v>
                </c:pt>
                <c:pt idx="1906">
                  <c:v>39225</c:v>
                </c:pt>
                <c:pt idx="1907">
                  <c:v>39226</c:v>
                </c:pt>
                <c:pt idx="1908">
                  <c:v>39227</c:v>
                </c:pt>
                <c:pt idx="1909">
                  <c:v>39231</c:v>
                </c:pt>
                <c:pt idx="1910">
                  <c:v>39232</c:v>
                </c:pt>
                <c:pt idx="1911">
                  <c:v>39233</c:v>
                </c:pt>
                <c:pt idx="1912">
                  <c:v>39234</c:v>
                </c:pt>
                <c:pt idx="1913">
                  <c:v>39237</c:v>
                </c:pt>
                <c:pt idx="1914">
                  <c:v>39238</c:v>
                </c:pt>
                <c:pt idx="1915">
                  <c:v>39239</c:v>
                </c:pt>
                <c:pt idx="1916">
                  <c:v>39240</c:v>
                </c:pt>
                <c:pt idx="1917">
                  <c:v>39241</c:v>
                </c:pt>
                <c:pt idx="1918">
                  <c:v>39244</c:v>
                </c:pt>
                <c:pt idx="1919">
                  <c:v>39245</c:v>
                </c:pt>
                <c:pt idx="1920">
                  <c:v>39246</c:v>
                </c:pt>
                <c:pt idx="1921">
                  <c:v>39247</c:v>
                </c:pt>
                <c:pt idx="1922">
                  <c:v>39248</c:v>
                </c:pt>
                <c:pt idx="1923">
                  <c:v>39251</c:v>
                </c:pt>
                <c:pt idx="1924">
                  <c:v>39252</c:v>
                </c:pt>
                <c:pt idx="1925">
                  <c:v>39253</c:v>
                </c:pt>
                <c:pt idx="1926">
                  <c:v>39254</c:v>
                </c:pt>
                <c:pt idx="1927">
                  <c:v>39255</c:v>
                </c:pt>
                <c:pt idx="1928">
                  <c:v>39258</c:v>
                </c:pt>
                <c:pt idx="1929">
                  <c:v>39259</c:v>
                </c:pt>
                <c:pt idx="1930">
                  <c:v>39260</c:v>
                </c:pt>
                <c:pt idx="1931">
                  <c:v>39261</c:v>
                </c:pt>
                <c:pt idx="1932">
                  <c:v>39262</c:v>
                </c:pt>
                <c:pt idx="1933">
                  <c:v>39265</c:v>
                </c:pt>
                <c:pt idx="1934">
                  <c:v>39266</c:v>
                </c:pt>
                <c:pt idx="1935">
                  <c:v>39268</c:v>
                </c:pt>
                <c:pt idx="1936">
                  <c:v>39269</c:v>
                </c:pt>
                <c:pt idx="1937">
                  <c:v>39272</c:v>
                </c:pt>
                <c:pt idx="1938">
                  <c:v>39273</c:v>
                </c:pt>
                <c:pt idx="1939">
                  <c:v>39274</c:v>
                </c:pt>
                <c:pt idx="1940">
                  <c:v>39275</c:v>
                </c:pt>
                <c:pt idx="1941">
                  <c:v>39276</c:v>
                </c:pt>
                <c:pt idx="1942">
                  <c:v>39279</c:v>
                </c:pt>
                <c:pt idx="1943">
                  <c:v>39280</c:v>
                </c:pt>
                <c:pt idx="1944">
                  <c:v>39281</c:v>
                </c:pt>
                <c:pt idx="1945">
                  <c:v>39282</c:v>
                </c:pt>
                <c:pt idx="1946">
                  <c:v>39283</c:v>
                </c:pt>
                <c:pt idx="1947">
                  <c:v>39286</c:v>
                </c:pt>
                <c:pt idx="1948">
                  <c:v>39287</c:v>
                </c:pt>
                <c:pt idx="1949">
                  <c:v>39288</c:v>
                </c:pt>
                <c:pt idx="1950">
                  <c:v>39289</c:v>
                </c:pt>
                <c:pt idx="1951">
                  <c:v>39290</c:v>
                </c:pt>
                <c:pt idx="1952">
                  <c:v>39293</c:v>
                </c:pt>
                <c:pt idx="1953">
                  <c:v>39294</c:v>
                </c:pt>
                <c:pt idx="1954">
                  <c:v>39295</c:v>
                </c:pt>
                <c:pt idx="1955">
                  <c:v>39296</c:v>
                </c:pt>
                <c:pt idx="1956">
                  <c:v>39297</c:v>
                </c:pt>
                <c:pt idx="1957">
                  <c:v>39300</c:v>
                </c:pt>
                <c:pt idx="1958">
                  <c:v>39301</c:v>
                </c:pt>
                <c:pt idx="1959">
                  <c:v>39302</c:v>
                </c:pt>
                <c:pt idx="1960">
                  <c:v>39303</c:v>
                </c:pt>
                <c:pt idx="1961">
                  <c:v>39304</c:v>
                </c:pt>
                <c:pt idx="1962">
                  <c:v>39307</c:v>
                </c:pt>
                <c:pt idx="1963">
                  <c:v>39308</c:v>
                </c:pt>
                <c:pt idx="1964">
                  <c:v>39309</c:v>
                </c:pt>
                <c:pt idx="1965">
                  <c:v>39310</c:v>
                </c:pt>
                <c:pt idx="1966">
                  <c:v>39311</c:v>
                </c:pt>
                <c:pt idx="1967">
                  <c:v>39314</c:v>
                </c:pt>
                <c:pt idx="1968">
                  <c:v>39315</c:v>
                </c:pt>
                <c:pt idx="1969">
                  <c:v>39316</c:v>
                </c:pt>
                <c:pt idx="1970">
                  <c:v>39317</c:v>
                </c:pt>
                <c:pt idx="1971">
                  <c:v>39318</c:v>
                </c:pt>
                <c:pt idx="1972">
                  <c:v>39321</c:v>
                </c:pt>
                <c:pt idx="1973">
                  <c:v>39322</c:v>
                </c:pt>
                <c:pt idx="1974">
                  <c:v>39323</c:v>
                </c:pt>
                <c:pt idx="1975">
                  <c:v>39324</c:v>
                </c:pt>
                <c:pt idx="1976">
                  <c:v>39325</c:v>
                </c:pt>
                <c:pt idx="1977">
                  <c:v>39329</c:v>
                </c:pt>
                <c:pt idx="1978">
                  <c:v>39330</c:v>
                </c:pt>
                <c:pt idx="1979">
                  <c:v>39331</c:v>
                </c:pt>
                <c:pt idx="1980">
                  <c:v>39332</c:v>
                </c:pt>
                <c:pt idx="1981">
                  <c:v>39335</c:v>
                </c:pt>
                <c:pt idx="1982">
                  <c:v>39336</c:v>
                </c:pt>
                <c:pt idx="1983">
                  <c:v>39337</c:v>
                </c:pt>
                <c:pt idx="1984">
                  <c:v>39338</c:v>
                </c:pt>
                <c:pt idx="1985">
                  <c:v>39339</c:v>
                </c:pt>
                <c:pt idx="1986">
                  <c:v>39342</c:v>
                </c:pt>
                <c:pt idx="1987">
                  <c:v>39343</c:v>
                </c:pt>
                <c:pt idx="1988">
                  <c:v>39344</c:v>
                </c:pt>
                <c:pt idx="1989">
                  <c:v>39345</c:v>
                </c:pt>
                <c:pt idx="1990">
                  <c:v>39346</c:v>
                </c:pt>
                <c:pt idx="1991">
                  <c:v>39349</c:v>
                </c:pt>
                <c:pt idx="1992">
                  <c:v>39350</c:v>
                </c:pt>
                <c:pt idx="1993">
                  <c:v>39351</c:v>
                </c:pt>
                <c:pt idx="1994">
                  <c:v>39352</c:v>
                </c:pt>
                <c:pt idx="1995">
                  <c:v>39353</c:v>
                </c:pt>
                <c:pt idx="1996">
                  <c:v>39356</c:v>
                </c:pt>
                <c:pt idx="1997">
                  <c:v>39357</c:v>
                </c:pt>
                <c:pt idx="1998">
                  <c:v>39358</c:v>
                </c:pt>
                <c:pt idx="1999">
                  <c:v>39359</c:v>
                </c:pt>
                <c:pt idx="2000">
                  <c:v>39360</c:v>
                </c:pt>
                <c:pt idx="2001">
                  <c:v>39363</c:v>
                </c:pt>
                <c:pt idx="2002">
                  <c:v>39364</c:v>
                </c:pt>
                <c:pt idx="2003">
                  <c:v>39365</c:v>
                </c:pt>
                <c:pt idx="2004">
                  <c:v>39366</c:v>
                </c:pt>
                <c:pt idx="2005">
                  <c:v>39367</c:v>
                </c:pt>
                <c:pt idx="2006">
                  <c:v>39370</c:v>
                </c:pt>
                <c:pt idx="2007">
                  <c:v>39371</c:v>
                </c:pt>
                <c:pt idx="2008">
                  <c:v>39372</c:v>
                </c:pt>
                <c:pt idx="2009">
                  <c:v>39373</c:v>
                </c:pt>
                <c:pt idx="2010">
                  <c:v>39374</c:v>
                </c:pt>
                <c:pt idx="2011">
                  <c:v>39377</c:v>
                </c:pt>
                <c:pt idx="2012">
                  <c:v>39378</c:v>
                </c:pt>
                <c:pt idx="2013">
                  <c:v>39379</c:v>
                </c:pt>
                <c:pt idx="2014">
                  <c:v>39380</c:v>
                </c:pt>
                <c:pt idx="2015">
                  <c:v>39381</c:v>
                </c:pt>
                <c:pt idx="2016">
                  <c:v>39384</c:v>
                </c:pt>
                <c:pt idx="2017">
                  <c:v>39385</c:v>
                </c:pt>
                <c:pt idx="2018">
                  <c:v>39386</c:v>
                </c:pt>
                <c:pt idx="2019">
                  <c:v>39387</c:v>
                </c:pt>
                <c:pt idx="2020">
                  <c:v>39388</c:v>
                </c:pt>
                <c:pt idx="2021">
                  <c:v>39391</c:v>
                </c:pt>
                <c:pt idx="2022">
                  <c:v>39392</c:v>
                </c:pt>
                <c:pt idx="2023">
                  <c:v>39393</c:v>
                </c:pt>
                <c:pt idx="2024">
                  <c:v>39394</c:v>
                </c:pt>
                <c:pt idx="2025">
                  <c:v>39395</c:v>
                </c:pt>
                <c:pt idx="2026">
                  <c:v>39398</c:v>
                </c:pt>
                <c:pt idx="2027">
                  <c:v>39399</c:v>
                </c:pt>
                <c:pt idx="2028">
                  <c:v>39400</c:v>
                </c:pt>
                <c:pt idx="2029">
                  <c:v>39401</c:v>
                </c:pt>
                <c:pt idx="2030">
                  <c:v>39402</c:v>
                </c:pt>
                <c:pt idx="2031">
                  <c:v>39405</c:v>
                </c:pt>
                <c:pt idx="2032">
                  <c:v>39406</c:v>
                </c:pt>
                <c:pt idx="2033">
                  <c:v>39407</c:v>
                </c:pt>
                <c:pt idx="2034">
                  <c:v>39409</c:v>
                </c:pt>
                <c:pt idx="2035">
                  <c:v>39412</c:v>
                </c:pt>
                <c:pt idx="2036">
                  <c:v>39413</c:v>
                </c:pt>
                <c:pt idx="2037">
                  <c:v>39414</c:v>
                </c:pt>
                <c:pt idx="2038">
                  <c:v>39415</c:v>
                </c:pt>
                <c:pt idx="2039">
                  <c:v>39416</c:v>
                </c:pt>
                <c:pt idx="2040">
                  <c:v>39419</c:v>
                </c:pt>
                <c:pt idx="2041">
                  <c:v>39420</c:v>
                </c:pt>
                <c:pt idx="2042">
                  <c:v>39421</c:v>
                </c:pt>
                <c:pt idx="2043">
                  <c:v>39422</c:v>
                </c:pt>
                <c:pt idx="2044">
                  <c:v>39423</c:v>
                </c:pt>
                <c:pt idx="2045">
                  <c:v>39426</c:v>
                </c:pt>
                <c:pt idx="2046">
                  <c:v>39427</c:v>
                </c:pt>
                <c:pt idx="2047">
                  <c:v>39428</c:v>
                </c:pt>
                <c:pt idx="2048">
                  <c:v>39429</c:v>
                </c:pt>
                <c:pt idx="2049">
                  <c:v>39430</c:v>
                </c:pt>
                <c:pt idx="2050">
                  <c:v>39433</c:v>
                </c:pt>
                <c:pt idx="2051">
                  <c:v>39434</c:v>
                </c:pt>
                <c:pt idx="2052">
                  <c:v>39435</c:v>
                </c:pt>
                <c:pt idx="2053">
                  <c:v>39436</c:v>
                </c:pt>
                <c:pt idx="2054">
                  <c:v>39437</c:v>
                </c:pt>
                <c:pt idx="2055">
                  <c:v>39440</c:v>
                </c:pt>
                <c:pt idx="2056">
                  <c:v>39442</c:v>
                </c:pt>
                <c:pt idx="2057">
                  <c:v>39443</c:v>
                </c:pt>
                <c:pt idx="2058">
                  <c:v>39444</c:v>
                </c:pt>
                <c:pt idx="2059">
                  <c:v>39447</c:v>
                </c:pt>
                <c:pt idx="2060">
                  <c:v>39449</c:v>
                </c:pt>
                <c:pt idx="2061">
                  <c:v>39450</c:v>
                </c:pt>
                <c:pt idx="2062">
                  <c:v>39451</c:v>
                </c:pt>
                <c:pt idx="2063">
                  <c:v>39454</c:v>
                </c:pt>
                <c:pt idx="2064">
                  <c:v>39455</c:v>
                </c:pt>
                <c:pt idx="2065">
                  <c:v>39456</c:v>
                </c:pt>
                <c:pt idx="2066">
                  <c:v>39457</c:v>
                </c:pt>
                <c:pt idx="2067">
                  <c:v>39458</c:v>
                </c:pt>
                <c:pt idx="2068">
                  <c:v>39461</c:v>
                </c:pt>
                <c:pt idx="2069">
                  <c:v>39462</c:v>
                </c:pt>
                <c:pt idx="2070">
                  <c:v>39463</c:v>
                </c:pt>
                <c:pt idx="2071">
                  <c:v>39464</c:v>
                </c:pt>
                <c:pt idx="2072">
                  <c:v>39465</c:v>
                </c:pt>
                <c:pt idx="2073">
                  <c:v>39469</c:v>
                </c:pt>
                <c:pt idx="2074">
                  <c:v>39470</c:v>
                </c:pt>
                <c:pt idx="2075">
                  <c:v>39471</c:v>
                </c:pt>
                <c:pt idx="2076">
                  <c:v>39472</c:v>
                </c:pt>
                <c:pt idx="2077">
                  <c:v>39475</c:v>
                </c:pt>
                <c:pt idx="2078">
                  <c:v>39476</c:v>
                </c:pt>
                <c:pt idx="2079">
                  <c:v>39477</c:v>
                </c:pt>
                <c:pt idx="2080">
                  <c:v>39478</c:v>
                </c:pt>
                <c:pt idx="2081">
                  <c:v>39479</c:v>
                </c:pt>
                <c:pt idx="2082">
                  <c:v>39482</c:v>
                </c:pt>
                <c:pt idx="2083">
                  <c:v>39483</c:v>
                </c:pt>
                <c:pt idx="2084">
                  <c:v>39484</c:v>
                </c:pt>
                <c:pt idx="2085">
                  <c:v>39485</c:v>
                </c:pt>
                <c:pt idx="2086">
                  <c:v>39486</c:v>
                </c:pt>
                <c:pt idx="2087">
                  <c:v>39489</c:v>
                </c:pt>
                <c:pt idx="2088">
                  <c:v>39490</c:v>
                </c:pt>
                <c:pt idx="2089">
                  <c:v>39491</c:v>
                </c:pt>
                <c:pt idx="2090">
                  <c:v>39492</c:v>
                </c:pt>
                <c:pt idx="2091">
                  <c:v>39493</c:v>
                </c:pt>
                <c:pt idx="2092">
                  <c:v>39497</c:v>
                </c:pt>
                <c:pt idx="2093">
                  <c:v>39498</c:v>
                </c:pt>
                <c:pt idx="2094">
                  <c:v>39499</c:v>
                </c:pt>
                <c:pt idx="2095">
                  <c:v>39500</c:v>
                </c:pt>
                <c:pt idx="2096">
                  <c:v>39503</c:v>
                </c:pt>
                <c:pt idx="2097">
                  <c:v>39504</c:v>
                </c:pt>
                <c:pt idx="2098">
                  <c:v>39505</c:v>
                </c:pt>
                <c:pt idx="2099">
                  <c:v>39506</c:v>
                </c:pt>
                <c:pt idx="2100">
                  <c:v>39507</c:v>
                </c:pt>
                <c:pt idx="2101">
                  <c:v>39510</c:v>
                </c:pt>
                <c:pt idx="2102">
                  <c:v>39511</c:v>
                </c:pt>
                <c:pt idx="2103">
                  <c:v>39512</c:v>
                </c:pt>
                <c:pt idx="2104">
                  <c:v>39513</c:v>
                </c:pt>
                <c:pt idx="2105">
                  <c:v>39514</c:v>
                </c:pt>
                <c:pt idx="2106">
                  <c:v>39517</c:v>
                </c:pt>
                <c:pt idx="2107">
                  <c:v>39518</c:v>
                </c:pt>
                <c:pt idx="2108">
                  <c:v>39519</c:v>
                </c:pt>
                <c:pt idx="2109">
                  <c:v>39520</c:v>
                </c:pt>
                <c:pt idx="2110">
                  <c:v>39521</c:v>
                </c:pt>
                <c:pt idx="2111">
                  <c:v>39524</c:v>
                </c:pt>
                <c:pt idx="2112">
                  <c:v>39525</c:v>
                </c:pt>
                <c:pt idx="2113">
                  <c:v>39526</c:v>
                </c:pt>
                <c:pt idx="2114">
                  <c:v>39527</c:v>
                </c:pt>
                <c:pt idx="2115">
                  <c:v>39531</c:v>
                </c:pt>
                <c:pt idx="2116">
                  <c:v>39532</c:v>
                </c:pt>
                <c:pt idx="2117">
                  <c:v>39533</c:v>
                </c:pt>
                <c:pt idx="2118">
                  <c:v>39534</c:v>
                </c:pt>
                <c:pt idx="2119">
                  <c:v>39535</c:v>
                </c:pt>
                <c:pt idx="2120">
                  <c:v>39538</c:v>
                </c:pt>
                <c:pt idx="2121">
                  <c:v>39539</c:v>
                </c:pt>
                <c:pt idx="2122">
                  <c:v>39540</c:v>
                </c:pt>
                <c:pt idx="2123">
                  <c:v>39541</c:v>
                </c:pt>
                <c:pt idx="2124">
                  <c:v>39542</c:v>
                </c:pt>
                <c:pt idx="2125">
                  <c:v>39545</c:v>
                </c:pt>
                <c:pt idx="2126">
                  <c:v>39546</c:v>
                </c:pt>
                <c:pt idx="2127">
                  <c:v>39547</c:v>
                </c:pt>
                <c:pt idx="2128">
                  <c:v>39548</c:v>
                </c:pt>
                <c:pt idx="2129">
                  <c:v>39549</c:v>
                </c:pt>
                <c:pt idx="2130">
                  <c:v>39552</c:v>
                </c:pt>
                <c:pt idx="2131">
                  <c:v>39553</c:v>
                </c:pt>
                <c:pt idx="2132">
                  <c:v>39554</c:v>
                </c:pt>
                <c:pt idx="2133">
                  <c:v>39555</c:v>
                </c:pt>
                <c:pt idx="2134">
                  <c:v>39556</c:v>
                </c:pt>
                <c:pt idx="2135">
                  <c:v>39559</c:v>
                </c:pt>
                <c:pt idx="2136">
                  <c:v>39560</c:v>
                </c:pt>
                <c:pt idx="2137">
                  <c:v>39561</c:v>
                </c:pt>
                <c:pt idx="2138">
                  <c:v>39562</c:v>
                </c:pt>
                <c:pt idx="2139">
                  <c:v>39563</c:v>
                </c:pt>
                <c:pt idx="2140">
                  <c:v>39566</c:v>
                </c:pt>
                <c:pt idx="2141">
                  <c:v>39567</c:v>
                </c:pt>
                <c:pt idx="2142">
                  <c:v>39568</c:v>
                </c:pt>
                <c:pt idx="2143">
                  <c:v>39569</c:v>
                </c:pt>
                <c:pt idx="2144">
                  <c:v>39570</c:v>
                </c:pt>
                <c:pt idx="2145">
                  <c:v>39573</c:v>
                </c:pt>
                <c:pt idx="2146">
                  <c:v>39574</c:v>
                </c:pt>
                <c:pt idx="2147">
                  <c:v>39575</c:v>
                </c:pt>
                <c:pt idx="2148">
                  <c:v>39576</c:v>
                </c:pt>
                <c:pt idx="2149">
                  <c:v>39577</c:v>
                </c:pt>
                <c:pt idx="2150">
                  <c:v>39580</c:v>
                </c:pt>
                <c:pt idx="2151">
                  <c:v>39581</c:v>
                </c:pt>
                <c:pt idx="2152">
                  <c:v>39582</c:v>
                </c:pt>
                <c:pt idx="2153">
                  <c:v>39583</c:v>
                </c:pt>
                <c:pt idx="2154">
                  <c:v>39584</c:v>
                </c:pt>
                <c:pt idx="2155">
                  <c:v>39587</c:v>
                </c:pt>
                <c:pt idx="2156">
                  <c:v>39588</c:v>
                </c:pt>
                <c:pt idx="2157">
                  <c:v>39589</c:v>
                </c:pt>
                <c:pt idx="2158">
                  <c:v>39590</c:v>
                </c:pt>
                <c:pt idx="2159">
                  <c:v>39591</c:v>
                </c:pt>
                <c:pt idx="2160">
                  <c:v>39595</c:v>
                </c:pt>
                <c:pt idx="2161">
                  <c:v>39596</c:v>
                </c:pt>
                <c:pt idx="2162">
                  <c:v>39597</c:v>
                </c:pt>
                <c:pt idx="2163">
                  <c:v>39598</c:v>
                </c:pt>
                <c:pt idx="2164">
                  <c:v>39601</c:v>
                </c:pt>
                <c:pt idx="2165">
                  <c:v>39602</c:v>
                </c:pt>
                <c:pt idx="2166">
                  <c:v>39603</c:v>
                </c:pt>
                <c:pt idx="2167">
                  <c:v>39604</c:v>
                </c:pt>
                <c:pt idx="2168">
                  <c:v>39605</c:v>
                </c:pt>
                <c:pt idx="2169">
                  <c:v>39608</c:v>
                </c:pt>
                <c:pt idx="2170">
                  <c:v>39609</c:v>
                </c:pt>
                <c:pt idx="2171">
                  <c:v>39610</c:v>
                </c:pt>
                <c:pt idx="2172">
                  <c:v>39611</c:v>
                </c:pt>
                <c:pt idx="2173">
                  <c:v>39612</c:v>
                </c:pt>
                <c:pt idx="2174">
                  <c:v>39615</c:v>
                </c:pt>
                <c:pt idx="2175">
                  <c:v>39616</c:v>
                </c:pt>
                <c:pt idx="2176">
                  <c:v>39617</c:v>
                </c:pt>
                <c:pt idx="2177">
                  <c:v>39618</c:v>
                </c:pt>
                <c:pt idx="2178">
                  <c:v>39619</c:v>
                </c:pt>
                <c:pt idx="2179">
                  <c:v>39622</c:v>
                </c:pt>
                <c:pt idx="2180">
                  <c:v>39623</c:v>
                </c:pt>
                <c:pt idx="2181">
                  <c:v>39624</c:v>
                </c:pt>
                <c:pt idx="2182">
                  <c:v>39625</c:v>
                </c:pt>
                <c:pt idx="2183">
                  <c:v>39626</c:v>
                </c:pt>
                <c:pt idx="2184">
                  <c:v>39629</c:v>
                </c:pt>
                <c:pt idx="2185">
                  <c:v>39630</c:v>
                </c:pt>
                <c:pt idx="2186">
                  <c:v>39631</c:v>
                </c:pt>
                <c:pt idx="2187">
                  <c:v>39632</c:v>
                </c:pt>
                <c:pt idx="2188">
                  <c:v>39636</c:v>
                </c:pt>
                <c:pt idx="2189">
                  <c:v>39637</c:v>
                </c:pt>
                <c:pt idx="2190">
                  <c:v>39638</c:v>
                </c:pt>
                <c:pt idx="2191">
                  <c:v>39639</c:v>
                </c:pt>
                <c:pt idx="2192">
                  <c:v>39640</c:v>
                </c:pt>
                <c:pt idx="2193">
                  <c:v>39643</c:v>
                </c:pt>
                <c:pt idx="2194">
                  <c:v>39644</c:v>
                </c:pt>
                <c:pt idx="2195">
                  <c:v>39645</c:v>
                </c:pt>
                <c:pt idx="2196">
                  <c:v>39646</c:v>
                </c:pt>
                <c:pt idx="2197">
                  <c:v>39647</c:v>
                </c:pt>
                <c:pt idx="2198">
                  <c:v>39650</c:v>
                </c:pt>
                <c:pt idx="2199">
                  <c:v>39651</c:v>
                </c:pt>
                <c:pt idx="2200">
                  <c:v>39652</c:v>
                </c:pt>
                <c:pt idx="2201">
                  <c:v>39653</c:v>
                </c:pt>
                <c:pt idx="2202">
                  <c:v>39654</c:v>
                </c:pt>
                <c:pt idx="2203">
                  <c:v>39657</c:v>
                </c:pt>
                <c:pt idx="2204">
                  <c:v>39658</c:v>
                </c:pt>
                <c:pt idx="2205">
                  <c:v>39659</c:v>
                </c:pt>
                <c:pt idx="2206">
                  <c:v>39660</c:v>
                </c:pt>
                <c:pt idx="2207">
                  <c:v>39661</c:v>
                </c:pt>
                <c:pt idx="2208">
                  <c:v>39664</c:v>
                </c:pt>
                <c:pt idx="2209">
                  <c:v>39665</c:v>
                </c:pt>
                <c:pt idx="2210">
                  <c:v>39666</c:v>
                </c:pt>
                <c:pt idx="2211">
                  <c:v>39667</c:v>
                </c:pt>
                <c:pt idx="2212">
                  <c:v>39668</c:v>
                </c:pt>
                <c:pt idx="2213">
                  <c:v>39671</c:v>
                </c:pt>
                <c:pt idx="2214">
                  <c:v>39672</c:v>
                </c:pt>
                <c:pt idx="2215">
                  <c:v>39673</c:v>
                </c:pt>
                <c:pt idx="2216">
                  <c:v>39674</c:v>
                </c:pt>
                <c:pt idx="2217">
                  <c:v>39675</c:v>
                </c:pt>
                <c:pt idx="2218">
                  <c:v>39678</c:v>
                </c:pt>
                <c:pt idx="2219">
                  <c:v>39679</c:v>
                </c:pt>
                <c:pt idx="2220">
                  <c:v>39680</c:v>
                </c:pt>
                <c:pt idx="2221">
                  <c:v>39681</c:v>
                </c:pt>
                <c:pt idx="2222">
                  <c:v>39682</c:v>
                </c:pt>
                <c:pt idx="2223">
                  <c:v>39685</c:v>
                </c:pt>
                <c:pt idx="2224">
                  <c:v>39686</c:v>
                </c:pt>
                <c:pt idx="2225">
                  <c:v>39687</c:v>
                </c:pt>
                <c:pt idx="2226">
                  <c:v>39688</c:v>
                </c:pt>
                <c:pt idx="2227">
                  <c:v>39689</c:v>
                </c:pt>
                <c:pt idx="2228">
                  <c:v>39693</c:v>
                </c:pt>
                <c:pt idx="2229">
                  <c:v>39694</c:v>
                </c:pt>
                <c:pt idx="2230">
                  <c:v>39695</c:v>
                </c:pt>
                <c:pt idx="2231">
                  <c:v>39696</c:v>
                </c:pt>
                <c:pt idx="2232">
                  <c:v>39699</c:v>
                </c:pt>
                <c:pt idx="2233">
                  <c:v>39700</c:v>
                </c:pt>
                <c:pt idx="2234">
                  <c:v>39701</c:v>
                </c:pt>
                <c:pt idx="2235">
                  <c:v>39702</c:v>
                </c:pt>
                <c:pt idx="2236">
                  <c:v>39703</c:v>
                </c:pt>
                <c:pt idx="2237">
                  <c:v>39706</c:v>
                </c:pt>
                <c:pt idx="2238">
                  <c:v>39707</c:v>
                </c:pt>
                <c:pt idx="2239">
                  <c:v>39708</c:v>
                </c:pt>
                <c:pt idx="2240">
                  <c:v>39709</c:v>
                </c:pt>
                <c:pt idx="2241">
                  <c:v>39710</c:v>
                </c:pt>
                <c:pt idx="2242">
                  <c:v>39713</c:v>
                </c:pt>
                <c:pt idx="2243">
                  <c:v>39714</c:v>
                </c:pt>
                <c:pt idx="2244">
                  <c:v>39715</c:v>
                </c:pt>
                <c:pt idx="2245">
                  <c:v>39716</c:v>
                </c:pt>
                <c:pt idx="2246">
                  <c:v>39717</c:v>
                </c:pt>
                <c:pt idx="2247">
                  <c:v>39720</c:v>
                </c:pt>
                <c:pt idx="2248">
                  <c:v>39721</c:v>
                </c:pt>
                <c:pt idx="2249">
                  <c:v>39722</c:v>
                </c:pt>
                <c:pt idx="2250">
                  <c:v>39723</c:v>
                </c:pt>
                <c:pt idx="2251">
                  <c:v>39724</c:v>
                </c:pt>
                <c:pt idx="2252">
                  <c:v>39727</c:v>
                </c:pt>
                <c:pt idx="2253">
                  <c:v>39728</c:v>
                </c:pt>
                <c:pt idx="2254">
                  <c:v>39729</c:v>
                </c:pt>
                <c:pt idx="2255">
                  <c:v>39730</c:v>
                </c:pt>
                <c:pt idx="2256">
                  <c:v>39731</c:v>
                </c:pt>
                <c:pt idx="2257">
                  <c:v>39734</c:v>
                </c:pt>
                <c:pt idx="2258">
                  <c:v>39735</c:v>
                </c:pt>
                <c:pt idx="2259">
                  <c:v>39736</c:v>
                </c:pt>
                <c:pt idx="2260">
                  <c:v>39737</c:v>
                </c:pt>
                <c:pt idx="2261">
                  <c:v>39738</c:v>
                </c:pt>
                <c:pt idx="2262">
                  <c:v>39741</c:v>
                </c:pt>
                <c:pt idx="2263">
                  <c:v>39742</c:v>
                </c:pt>
                <c:pt idx="2264">
                  <c:v>39743</c:v>
                </c:pt>
                <c:pt idx="2265">
                  <c:v>39744</c:v>
                </c:pt>
                <c:pt idx="2266">
                  <c:v>39745</c:v>
                </c:pt>
                <c:pt idx="2267">
                  <c:v>39748</c:v>
                </c:pt>
                <c:pt idx="2268">
                  <c:v>39749</c:v>
                </c:pt>
                <c:pt idx="2269">
                  <c:v>39750</c:v>
                </c:pt>
                <c:pt idx="2270">
                  <c:v>39751</c:v>
                </c:pt>
                <c:pt idx="2271">
                  <c:v>39752</c:v>
                </c:pt>
                <c:pt idx="2272">
                  <c:v>39755</c:v>
                </c:pt>
                <c:pt idx="2273">
                  <c:v>39756</c:v>
                </c:pt>
                <c:pt idx="2274">
                  <c:v>39757</c:v>
                </c:pt>
                <c:pt idx="2275">
                  <c:v>39758</c:v>
                </c:pt>
                <c:pt idx="2276">
                  <c:v>39759</c:v>
                </c:pt>
                <c:pt idx="2277">
                  <c:v>39762</c:v>
                </c:pt>
                <c:pt idx="2278">
                  <c:v>39763</c:v>
                </c:pt>
                <c:pt idx="2279">
                  <c:v>39764</c:v>
                </c:pt>
                <c:pt idx="2280">
                  <c:v>39765</c:v>
                </c:pt>
                <c:pt idx="2281">
                  <c:v>39766</c:v>
                </c:pt>
                <c:pt idx="2282">
                  <c:v>39769</c:v>
                </c:pt>
                <c:pt idx="2283">
                  <c:v>39770</c:v>
                </c:pt>
                <c:pt idx="2284">
                  <c:v>39771</c:v>
                </c:pt>
                <c:pt idx="2285">
                  <c:v>39772</c:v>
                </c:pt>
                <c:pt idx="2286">
                  <c:v>39773</c:v>
                </c:pt>
                <c:pt idx="2287">
                  <c:v>39776</c:v>
                </c:pt>
                <c:pt idx="2288">
                  <c:v>39777</c:v>
                </c:pt>
                <c:pt idx="2289">
                  <c:v>39778</c:v>
                </c:pt>
                <c:pt idx="2290">
                  <c:v>39780</c:v>
                </c:pt>
                <c:pt idx="2291">
                  <c:v>39783</c:v>
                </c:pt>
                <c:pt idx="2292">
                  <c:v>39784</c:v>
                </c:pt>
                <c:pt idx="2293">
                  <c:v>39785</c:v>
                </c:pt>
                <c:pt idx="2294">
                  <c:v>39786</c:v>
                </c:pt>
                <c:pt idx="2295">
                  <c:v>39787</c:v>
                </c:pt>
                <c:pt idx="2296">
                  <c:v>39790</c:v>
                </c:pt>
                <c:pt idx="2297">
                  <c:v>39791</c:v>
                </c:pt>
                <c:pt idx="2298">
                  <c:v>39792</c:v>
                </c:pt>
                <c:pt idx="2299">
                  <c:v>39793</c:v>
                </c:pt>
                <c:pt idx="2300">
                  <c:v>39794</c:v>
                </c:pt>
                <c:pt idx="2301">
                  <c:v>39797</c:v>
                </c:pt>
                <c:pt idx="2302">
                  <c:v>39798</c:v>
                </c:pt>
                <c:pt idx="2303">
                  <c:v>39799</c:v>
                </c:pt>
                <c:pt idx="2304">
                  <c:v>39800</c:v>
                </c:pt>
                <c:pt idx="2305">
                  <c:v>39801</c:v>
                </c:pt>
                <c:pt idx="2306">
                  <c:v>39804</c:v>
                </c:pt>
                <c:pt idx="2307">
                  <c:v>39805</c:v>
                </c:pt>
                <c:pt idx="2308">
                  <c:v>39806</c:v>
                </c:pt>
                <c:pt idx="2309">
                  <c:v>39808</c:v>
                </c:pt>
                <c:pt idx="2310">
                  <c:v>39811</c:v>
                </c:pt>
                <c:pt idx="2311">
                  <c:v>39812</c:v>
                </c:pt>
                <c:pt idx="2312">
                  <c:v>39813</c:v>
                </c:pt>
                <c:pt idx="2313">
                  <c:v>39815</c:v>
                </c:pt>
                <c:pt idx="2314">
                  <c:v>39818</c:v>
                </c:pt>
                <c:pt idx="2315">
                  <c:v>39819</c:v>
                </c:pt>
                <c:pt idx="2316">
                  <c:v>39820</c:v>
                </c:pt>
                <c:pt idx="2317">
                  <c:v>39821</c:v>
                </c:pt>
                <c:pt idx="2318">
                  <c:v>39822</c:v>
                </c:pt>
                <c:pt idx="2319">
                  <c:v>39825</c:v>
                </c:pt>
                <c:pt idx="2320">
                  <c:v>39826</c:v>
                </c:pt>
                <c:pt idx="2321">
                  <c:v>39827</c:v>
                </c:pt>
                <c:pt idx="2322">
                  <c:v>39828</c:v>
                </c:pt>
                <c:pt idx="2323">
                  <c:v>39829</c:v>
                </c:pt>
                <c:pt idx="2324">
                  <c:v>39833</c:v>
                </c:pt>
                <c:pt idx="2325">
                  <c:v>39834</c:v>
                </c:pt>
                <c:pt idx="2326">
                  <c:v>39835</c:v>
                </c:pt>
                <c:pt idx="2327">
                  <c:v>39836</c:v>
                </c:pt>
                <c:pt idx="2328">
                  <c:v>39839</c:v>
                </c:pt>
                <c:pt idx="2329">
                  <c:v>39840</c:v>
                </c:pt>
                <c:pt idx="2330">
                  <c:v>39841</c:v>
                </c:pt>
                <c:pt idx="2331">
                  <c:v>39842</c:v>
                </c:pt>
                <c:pt idx="2332">
                  <c:v>39843</c:v>
                </c:pt>
                <c:pt idx="2333">
                  <c:v>39846</c:v>
                </c:pt>
                <c:pt idx="2334">
                  <c:v>39847</c:v>
                </c:pt>
                <c:pt idx="2335">
                  <c:v>39848</c:v>
                </c:pt>
                <c:pt idx="2336">
                  <c:v>39849</c:v>
                </c:pt>
                <c:pt idx="2337">
                  <c:v>39850</c:v>
                </c:pt>
                <c:pt idx="2338">
                  <c:v>39853</c:v>
                </c:pt>
                <c:pt idx="2339">
                  <c:v>39854</c:v>
                </c:pt>
                <c:pt idx="2340">
                  <c:v>39855</c:v>
                </c:pt>
                <c:pt idx="2341">
                  <c:v>39856</c:v>
                </c:pt>
                <c:pt idx="2342">
                  <c:v>39857</c:v>
                </c:pt>
                <c:pt idx="2343">
                  <c:v>39861</c:v>
                </c:pt>
                <c:pt idx="2344">
                  <c:v>39862</c:v>
                </c:pt>
                <c:pt idx="2345">
                  <c:v>39863</c:v>
                </c:pt>
                <c:pt idx="2346">
                  <c:v>39864</c:v>
                </c:pt>
                <c:pt idx="2347">
                  <c:v>39867</c:v>
                </c:pt>
                <c:pt idx="2348">
                  <c:v>39868</c:v>
                </c:pt>
                <c:pt idx="2349">
                  <c:v>39869</c:v>
                </c:pt>
                <c:pt idx="2350">
                  <c:v>39870</c:v>
                </c:pt>
                <c:pt idx="2351">
                  <c:v>39871</c:v>
                </c:pt>
                <c:pt idx="2352">
                  <c:v>39874</c:v>
                </c:pt>
                <c:pt idx="2353">
                  <c:v>39875</c:v>
                </c:pt>
                <c:pt idx="2354">
                  <c:v>39876</c:v>
                </c:pt>
                <c:pt idx="2355">
                  <c:v>39877</c:v>
                </c:pt>
                <c:pt idx="2356">
                  <c:v>39878</c:v>
                </c:pt>
                <c:pt idx="2357">
                  <c:v>39881</c:v>
                </c:pt>
                <c:pt idx="2358">
                  <c:v>39882</c:v>
                </c:pt>
                <c:pt idx="2359">
                  <c:v>39883</c:v>
                </c:pt>
                <c:pt idx="2360">
                  <c:v>39884</c:v>
                </c:pt>
                <c:pt idx="2361">
                  <c:v>39885</c:v>
                </c:pt>
                <c:pt idx="2362">
                  <c:v>39888</c:v>
                </c:pt>
                <c:pt idx="2363">
                  <c:v>39889</c:v>
                </c:pt>
                <c:pt idx="2364">
                  <c:v>39890</c:v>
                </c:pt>
                <c:pt idx="2365">
                  <c:v>39891</c:v>
                </c:pt>
                <c:pt idx="2366">
                  <c:v>39892</c:v>
                </c:pt>
                <c:pt idx="2367">
                  <c:v>39895</c:v>
                </c:pt>
                <c:pt idx="2368">
                  <c:v>39896</c:v>
                </c:pt>
                <c:pt idx="2369">
                  <c:v>39897</c:v>
                </c:pt>
                <c:pt idx="2370">
                  <c:v>39898</c:v>
                </c:pt>
                <c:pt idx="2371">
                  <c:v>39899</c:v>
                </c:pt>
                <c:pt idx="2372">
                  <c:v>39902</c:v>
                </c:pt>
                <c:pt idx="2373">
                  <c:v>39903</c:v>
                </c:pt>
                <c:pt idx="2374">
                  <c:v>39904</c:v>
                </c:pt>
                <c:pt idx="2375">
                  <c:v>39905</c:v>
                </c:pt>
                <c:pt idx="2376">
                  <c:v>39906</c:v>
                </c:pt>
                <c:pt idx="2377">
                  <c:v>39909</c:v>
                </c:pt>
                <c:pt idx="2378">
                  <c:v>39910</c:v>
                </c:pt>
                <c:pt idx="2379">
                  <c:v>39911</c:v>
                </c:pt>
                <c:pt idx="2380">
                  <c:v>39912</c:v>
                </c:pt>
                <c:pt idx="2381">
                  <c:v>39916</c:v>
                </c:pt>
                <c:pt idx="2382">
                  <c:v>39917</c:v>
                </c:pt>
                <c:pt idx="2383">
                  <c:v>39918</c:v>
                </c:pt>
                <c:pt idx="2384">
                  <c:v>39919</c:v>
                </c:pt>
                <c:pt idx="2385">
                  <c:v>39920</c:v>
                </c:pt>
                <c:pt idx="2386">
                  <c:v>39923</c:v>
                </c:pt>
                <c:pt idx="2387">
                  <c:v>39924</c:v>
                </c:pt>
                <c:pt idx="2388">
                  <c:v>39925</c:v>
                </c:pt>
                <c:pt idx="2389">
                  <c:v>39926</c:v>
                </c:pt>
                <c:pt idx="2390">
                  <c:v>39927</c:v>
                </c:pt>
                <c:pt idx="2391">
                  <c:v>39930</c:v>
                </c:pt>
                <c:pt idx="2392">
                  <c:v>39931</c:v>
                </c:pt>
                <c:pt idx="2393">
                  <c:v>39932</c:v>
                </c:pt>
                <c:pt idx="2394">
                  <c:v>39933</c:v>
                </c:pt>
                <c:pt idx="2395">
                  <c:v>39934</c:v>
                </c:pt>
                <c:pt idx="2396">
                  <c:v>39937</c:v>
                </c:pt>
                <c:pt idx="2397">
                  <c:v>39938</c:v>
                </c:pt>
                <c:pt idx="2398">
                  <c:v>39939</c:v>
                </c:pt>
                <c:pt idx="2399">
                  <c:v>39940</c:v>
                </c:pt>
                <c:pt idx="2400">
                  <c:v>39941</c:v>
                </c:pt>
                <c:pt idx="2401">
                  <c:v>39944</c:v>
                </c:pt>
                <c:pt idx="2402">
                  <c:v>39945</c:v>
                </c:pt>
                <c:pt idx="2403">
                  <c:v>39946</c:v>
                </c:pt>
                <c:pt idx="2404">
                  <c:v>39947</c:v>
                </c:pt>
                <c:pt idx="2405">
                  <c:v>39948</c:v>
                </c:pt>
                <c:pt idx="2406">
                  <c:v>39951</c:v>
                </c:pt>
                <c:pt idx="2407">
                  <c:v>39952</c:v>
                </c:pt>
                <c:pt idx="2408">
                  <c:v>39953</c:v>
                </c:pt>
                <c:pt idx="2409">
                  <c:v>39954</c:v>
                </c:pt>
                <c:pt idx="2410">
                  <c:v>39955</c:v>
                </c:pt>
                <c:pt idx="2411">
                  <c:v>39959</c:v>
                </c:pt>
                <c:pt idx="2412">
                  <c:v>39960</c:v>
                </c:pt>
                <c:pt idx="2413">
                  <c:v>39961</c:v>
                </c:pt>
                <c:pt idx="2414">
                  <c:v>39962</c:v>
                </c:pt>
                <c:pt idx="2415">
                  <c:v>39965</c:v>
                </c:pt>
                <c:pt idx="2416">
                  <c:v>39966</c:v>
                </c:pt>
                <c:pt idx="2417">
                  <c:v>39967</c:v>
                </c:pt>
                <c:pt idx="2418">
                  <c:v>39968</c:v>
                </c:pt>
                <c:pt idx="2419">
                  <c:v>39969</c:v>
                </c:pt>
                <c:pt idx="2420">
                  <c:v>39972</c:v>
                </c:pt>
                <c:pt idx="2421">
                  <c:v>39973</c:v>
                </c:pt>
                <c:pt idx="2422">
                  <c:v>39974</c:v>
                </c:pt>
                <c:pt idx="2423">
                  <c:v>39975</c:v>
                </c:pt>
                <c:pt idx="2424">
                  <c:v>39976</c:v>
                </c:pt>
                <c:pt idx="2425">
                  <c:v>39979</c:v>
                </c:pt>
                <c:pt idx="2426">
                  <c:v>39980</c:v>
                </c:pt>
                <c:pt idx="2427">
                  <c:v>39981</c:v>
                </c:pt>
                <c:pt idx="2428">
                  <c:v>39982</c:v>
                </c:pt>
                <c:pt idx="2429">
                  <c:v>39983</c:v>
                </c:pt>
                <c:pt idx="2430">
                  <c:v>39986</c:v>
                </c:pt>
                <c:pt idx="2431">
                  <c:v>39987</c:v>
                </c:pt>
                <c:pt idx="2432">
                  <c:v>39988</c:v>
                </c:pt>
                <c:pt idx="2433">
                  <c:v>39989</c:v>
                </c:pt>
                <c:pt idx="2434">
                  <c:v>39990</c:v>
                </c:pt>
                <c:pt idx="2435">
                  <c:v>39993</c:v>
                </c:pt>
                <c:pt idx="2436">
                  <c:v>39994</c:v>
                </c:pt>
                <c:pt idx="2437">
                  <c:v>39995</c:v>
                </c:pt>
                <c:pt idx="2438">
                  <c:v>39996</c:v>
                </c:pt>
                <c:pt idx="2439">
                  <c:v>40000</c:v>
                </c:pt>
                <c:pt idx="2440">
                  <c:v>40001</c:v>
                </c:pt>
                <c:pt idx="2441">
                  <c:v>40002</c:v>
                </c:pt>
                <c:pt idx="2442">
                  <c:v>40003</c:v>
                </c:pt>
                <c:pt idx="2443">
                  <c:v>40004</c:v>
                </c:pt>
                <c:pt idx="2444">
                  <c:v>40007</c:v>
                </c:pt>
                <c:pt idx="2445">
                  <c:v>40008</c:v>
                </c:pt>
                <c:pt idx="2446">
                  <c:v>40009</c:v>
                </c:pt>
                <c:pt idx="2447">
                  <c:v>40010</c:v>
                </c:pt>
                <c:pt idx="2448">
                  <c:v>40011</c:v>
                </c:pt>
                <c:pt idx="2449">
                  <c:v>40014</c:v>
                </c:pt>
                <c:pt idx="2450">
                  <c:v>40015</c:v>
                </c:pt>
                <c:pt idx="2451">
                  <c:v>40016</c:v>
                </c:pt>
                <c:pt idx="2452">
                  <c:v>40017</c:v>
                </c:pt>
                <c:pt idx="2453">
                  <c:v>40018</c:v>
                </c:pt>
                <c:pt idx="2454">
                  <c:v>40021</c:v>
                </c:pt>
                <c:pt idx="2455">
                  <c:v>40022</c:v>
                </c:pt>
                <c:pt idx="2456">
                  <c:v>40023</c:v>
                </c:pt>
                <c:pt idx="2457">
                  <c:v>40024</c:v>
                </c:pt>
                <c:pt idx="2458">
                  <c:v>40025</c:v>
                </c:pt>
                <c:pt idx="2459">
                  <c:v>40028</c:v>
                </c:pt>
                <c:pt idx="2460">
                  <c:v>40029</c:v>
                </c:pt>
                <c:pt idx="2461">
                  <c:v>40030</c:v>
                </c:pt>
                <c:pt idx="2462">
                  <c:v>40031</c:v>
                </c:pt>
                <c:pt idx="2463">
                  <c:v>40032</c:v>
                </c:pt>
                <c:pt idx="2464">
                  <c:v>40035</c:v>
                </c:pt>
                <c:pt idx="2465">
                  <c:v>40036</c:v>
                </c:pt>
                <c:pt idx="2466">
                  <c:v>40037</c:v>
                </c:pt>
                <c:pt idx="2467">
                  <c:v>40038</c:v>
                </c:pt>
                <c:pt idx="2468">
                  <c:v>40039</c:v>
                </c:pt>
                <c:pt idx="2469">
                  <c:v>40042</c:v>
                </c:pt>
                <c:pt idx="2470">
                  <c:v>40043</c:v>
                </c:pt>
                <c:pt idx="2471">
                  <c:v>40044</c:v>
                </c:pt>
                <c:pt idx="2472">
                  <c:v>40045</c:v>
                </c:pt>
                <c:pt idx="2473">
                  <c:v>40046</c:v>
                </c:pt>
                <c:pt idx="2474">
                  <c:v>40049</c:v>
                </c:pt>
                <c:pt idx="2475">
                  <c:v>40050</c:v>
                </c:pt>
                <c:pt idx="2476">
                  <c:v>40051</c:v>
                </c:pt>
                <c:pt idx="2477">
                  <c:v>40052</c:v>
                </c:pt>
                <c:pt idx="2478">
                  <c:v>40053</c:v>
                </c:pt>
                <c:pt idx="2479">
                  <c:v>40056</c:v>
                </c:pt>
                <c:pt idx="2480">
                  <c:v>40057</c:v>
                </c:pt>
                <c:pt idx="2481">
                  <c:v>40058</c:v>
                </c:pt>
                <c:pt idx="2482">
                  <c:v>40059</c:v>
                </c:pt>
                <c:pt idx="2483">
                  <c:v>40060</c:v>
                </c:pt>
                <c:pt idx="2484">
                  <c:v>40064</c:v>
                </c:pt>
                <c:pt idx="2485">
                  <c:v>40065</c:v>
                </c:pt>
                <c:pt idx="2486">
                  <c:v>40066</c:v>
                </c:pt>
                <c:pt idx="2487">
                  <c:v>40067</c:v>
                </c:pt>
                <c:pt idx="2488">
                  <c:v>40070</c:v>
                </c:pt>
                <c:pt idx="2489">
                  <c:v>40071</c:v>
                </c:pt>
                <c:pt idx="2490">
                  <c:v>40072</c:v>
                </c:pt>
                <c:pt idx="2491">
                  <c:v>40073</c:v>
                </c:pt>
                <c:pt idx="2492">
                  <c:v>40074</c:v>
                </c:pt>
                <c:pt idx="2493">
                  <c:v>40077</c:v>
                </c:pt>
                <c:pt idx="2494">
                  <c:v>40078</c:v>
                </c:pt>
                <c:pt idx="2495">
                  <c:v>40079</c:v>
                </c:pt>
                <c:pt idx="2496">
                  <c:v>40080</c:v>
                </c:pt>
                <c:pt idx="2497">
                  <c:v>40081</c:v>
                </c:pt>
                <c:pt idx="2498">
                  <c:v>40084</c:v>
                </c:pt>
                <c:pt idx="2499">
                  <c:v>40085</c:v>
                </c:pt>
                <c:pt idx="2500">
                  <c:v>40086</c:v>
                </c:pt>
                <c:pt idx="2501">
                  <c:v>40087</c:v>
                </c:pt>
                <c:pt idx="2502">
                  <c:v>40088</c:v>
                </c:pt>
                <c:pt idx="2503">
                  <c:v>40091</c:v>
                </c:pt>
                <c:pt idx="2504">
                  <c:v>40092</c:v>
                </c:pt>
                <c:pt idx="2505">
                  <c:v>40093</c:v>
                </c:pt>
                <c:pt idx="2506">
                  <c:v>40094</c:v>
                </c:pt>
                <c:pt idx="2507">
                  <c:v>40095</c:v>
                </c:pt>
                <c:pt idx="2508">
                  <c:v>40098</c:v>
                </c:pt>
                <c:pt idx="2509">
                  <c:v>40099</c:v>
                </c:pt>
                <c:pt idx="2510">
                  <c:v>40100</c:v>
                </c:pt>
                <c:pt idx="2511">
                  <c:v>40101</c:v>
                </c:pt>
                <c:pt idx="2512">
                  <c:v>40102</c:v>
                </c:pt>
                <c:pt idx="2513">
                  <c:v>40105</c:v>
                </c:pt>
                <c:pt idx="2514">
                  <c:v>40106</c:v>
                </c:pt>
                <c:pt idx="2515">
                  <c:v>40107</c:v>
                </c:pt>
                <c:pt idx="2516">
                  <c:v>40108</c:v>
                </c:pt>
                <c:pt idx="2517">
                  <c:v>40109</c:v>
                </c:pt>
                <c:pt idx="2518">
                  <c:v>40112</c:v>
                </c:pt>
                <c:pt idx="2519">
                  <c:v>40113</c:v>
                </c:pt>
                <c:pt idx="2520">
                  <c:v>40114</c:v>
                </c:pt>
                <c:pt idx="2521">
                  <c:v>40115</c:v>
                </c:pt>
                <c:pt idx="2522">
                  <c:v>40116</c:v>
                </c:pt>
                <c:pt idx="2523">
                  <c:v>40119</c:v>
                </c:pt>
                <c:pt idx="2524">
                  <c:v>40120</c:v>
                </c:pt>
                <c:pt idx="2525">
                  <c:v>40121</c:v>
                </c:pt>
                <c:pt idx="2526">
                  <c:v>40122</c:v>
                </c:pt>
                <c:pt idx="2527">
                  <c:v>40123</c:v>
                </c:pt>
                <c:pt idx="2528">
                  <c:v>40126</c:v>
                </c:pt>
                <c:pt idx="2529">
                  <c:v>40127</c:v>
                </c:pt>
                <c:pt idx="2530">
                  <c:v>40128</c:v>
                </c:pt>
                <c:pt idx="2531">
                  <c:v>40129</c:v>
                </c:pt>
                <c:pt idx="2532">
                  <c:v>40130</c:v>
                </c:pt>
                <c:pt idx="2533">
                  <c:v>40133</c:v>
                </c:pt>
                <c:pt idx="2534">
                  <c:v>40134</c:v>
                </c:pt>
                <c:pt idx="2535">
                  <c:v>40135</c:v>
                </c:pt>
                <c:pt idx="2536">
                  <c:v>40136</c:v>
                </c:pt>
                <c:pt idx="2537">
                  <c:v>40137</c:v>
                </c:pt>
                <c:pt idx="2538">
                  <c:v>40140</c:v>
                </c:pt>
                <c:pt idx="2539">
                  <c:v>40141</c:v>
                </c:pt>
                <c:pt idx="2540">
                  <c:v>40142</c:v>
                </c:pt>
                <c:pt idx="2541">
                  <c:v>40144</c:v>
                </c:pt>
                <c:pt idx="2542">
                  <c:v>40147</c:v>
                </c:pt>
                <c:pt idx="2543">
                  <c:v>40148</c:v>
                </c:pt>
                <c:pt idx="2544">
                  <c:v>40149</c:v>
                </c:pt>
                <c:pt idx="2545">
                  <c:v>40150</c:v>
                </c:pt>
                <c:pt idx="2546">
                  <c:v>40151</c:v>
                </c:pt>
                <c:pt idx="2547">
                  <c:v>40154</c:v>
                </c:pt>
                <c:pt idx="2548">
                  <c:v>40155</c:v>
                </c:pt>
                <c:pt idx="2549">
                  <c:v>40156</c:v>
                </c:pt>
                <c:pt idx="2550">
                  <c:v>40157</c:v>
                </c:pt>
                <c:pt idx="2551">
                  <c:v>40158</c:v>
                </c:pt>
                <c:pt idx="2552">
                  <c:v>40161</c:v>
                </c:pt>
                <c:pt idx="2553">
                  <c:v>40162</c:v>
                </c:pt>
                <c:pt idx="2554">
                  <c:v>40163</c:v>
                </c:pt>
                <c:pt idx="2555">
                  <c:v>40164</c:v>
                </c:pt>
                <c:pt idx="2556">
                  <c:v>40165</c:v>
                </c:pt>
                <c:pt idx="2557">
                  <c:v>40168</c:v>
                </c:pt>
                <c:pt idx="2558">
                  <c:v>40169</c:v>
                </c:pt>
                <c:pt idx="2559">
                  <c:v>40170</c:v>
                </c:pt>
                <c:pt idx="2560">
                  <c:v>40171</c:v>
                </c:pt>
                <c:pt idx="2561">
                  <c:v>40175</c:v>
                </c:pt>
                <c:pt idx="2562">
                  <c:v>40176</c:v>
                </c:pt>
                <c:pt idx="2563">
                  <c:v>40177</c:v>
                </c:pt>
                <c:pt idx="2564">
                  <c:v>40178</c:v>
                </c:pt>
                <c:pt idx="2565">
                  <c:v>40182</c:v>
                </c:pt>
                <c:pt idx="2566">
                  <c:v>40183</c:v>
                </c:pt>
                <c:pt idx="2567">
                  <c:v>40184</c:v>
                </c:pt>
                <c:pt idx="2568">
                  <c:v>40185</c:v>
                </c:pt>
                <c:pt idx="2569">
                  <c:v>40186</c:v>
                </c:pt>
                <c:pt idx="2570">
                  <c:v>40189</c:v>
                </c:pt>
                <c:pt idx="2571">
                  <c:v>40190</c:v>
                </c:pt>
                <c:pt idx="2572">
                  <c:v>40191</c:v>
                </c:pt>
                <c:pt idx="2573">
                  <c:v>40192</c:v>
                </c:pt>
                <c:pt idx="2574">
                  <c:v>40193</c:v>
                </c:pt>
                <c:pt idx="2575">
                  <c:v>40197</c:v>
                </c:pt>
                <c:pt idx="2576">
                  <c:v>40198</c:v>
                </c:pt>
                <c:pt idx="2577">
                  <c:v>40199</c:v>
                </c:pt>
                <c:pt idx="2578">
                  <c:v>40200</c:v>
                </c:pt>
                <c:pt idx="2579">
                  <c:v>40203</c:v>
                </c:pt>
                <c:pt idx="2580">
                  <c:v>40204</c:v>
                </c:pt>
                <c:pt idx="2581">
                  <c:v>40205</c:v>
                </c:pt>
                <c:pt idx="2582">
                  <c:v>40206</c:v>
                </c:pt>
                <c:pt idx="2583">
                  <c:v>40207</c:v>
                </c:pt>
                <c:pt idx="2584">
                  <c:v>40210</c:v>
                </c:pt>
                <c:pt idx="2585">
                  <c:v>40211</c:v>
                </c:pt>
                <c:pt idx="2586">
                  <c:v>40212</c:v>
                </c:pt>
                <c:pt idx="2587">
                  <c:v>40213</c:v>
                </c:pt>
                <c:pt idx="2588">
                  <c:v>40214</c:v>
                </c:pt>
                <c:pt idx="2589">
                  <c:v>40217</c:v>
                </c:pt>
                <c:pt idx="2590">
                  <c:v>40218</c:v>
                </c:pt>
                <c:pt idx="2591">
                  <c:v>40219</c:v>
                </c:pt>
                <c:pt idx="2592">
                  <c:v>40220</c:v>
                </c:pt>
                <c:pt idx="2593">
                  <c:v>40221</c:v>
                </c:pt>
                <c:pt idx="2594">
                  <c:v>40225</c:v>
                </c:pt>
                <c:pt idx="2595">
                  <c:v>40226</c:v>
                </c:pt>
                <c:pt idx="2596">
                  <c:v>40227</c:v>
                </c:pt>
                <c:pt idx="2597">
                  <c:v>40228</c:v>
                </c:pt>
                <c:pt idx="2598">
                  <c:v>40231</c:v>
                </c:pt>
                <c:pt idx="2599">
                  <c:v>40232</c:v>
                </c:pt>
                <c:pt idx="2600">
                  <c:v>40233</c:v>
                </c:pt>
                <c:pt idx="2601">
                  <c:v>40234</c:v>
                </c:pt>
                <c:pt idx="2602">
                  <c:v>40235</c:v>
                </c:pt>
                <c:pt idx="2603">
                  <c:v>40238</c:v>
                </c:pt>
                <c:pt idx="2604">
                  <c:v>40239</c:v>
                </c:pt>
                <c:pt idx="2605">
                  <c:v>40240</c:v>
                </c:pt>
                <c:pt idx="2606">
                  <c:v>40241</c:v>
                </c:pt>
                <c:pt idx="2607">
                  <c:v>40242</c:v>
                </c:pt>
                <c:pt idx="2608">
                  <c:v>40245</c:v>
                </c:pt>
                <c:pt idx="2609">
                  <c:v>40246</c:v>
                </c:pt>
                <c:pt idx="2610">
                  <c:v>40247</c:v>
                </c:pt>
                <c:pt idx="2611">
                  <c:v>40248</c:v>
                </c:pt>
                <c:pt idx="2612">
                  <c:v>40249</c:v>
                </c:pt>
                <c:pt idx="2613">
                  <c:v>40252</c:v>
                </c:pt>
                <c:pt idx="2614">
                  <c:v>40253</c:v>
                </c:pt>
                <c:pt idx="2615">
                  <c:v>40254</c:v>
                </c:pt>
                <c:pt idx="2616">
                  <c:v>40255</c:v>
                </c:pt>
                <c:pt idx="2617">
                  <c:v>40256</c:v>
                </c:pt>
                <c:pt idx="2618">
                  <c:v>40259</c:v>
                </c:pt>
                <c:pt idx="2619">
                  <c:v>40260</c:v>
                </c:pt>
                <c:pt idx="2620">
                  <c:v>40261</c:v>
                </c:pt>
                <c:pt idx="2621">
                  <c:v>40262</c:v>
                </c:pt>
                <c:pt idx="2622">
                  <c:v>40263</c:v>
                </c:pt>
                <c:pt idx="2623">
                  <c:v>40266</c:v>
                </c:pt>
                <c:pt idx="2624">
                  <c:v>40267</c:v>
                </c:pt>
                <c:pt idx="2625">
                  <c:v>40268</c:v>
                </c:pt>
                <c:pt idx="2626">
                  <c:v>40269</c:v>
                </c:pt>
                <c:pt idx="2627">
                  <c:v>40273</c:v>
                </c:pt>
                <c:pt idx="2628">
                  <c:v>40274</c:v>
                </c:pt>
                <c:pt idx="2629">
                  <c:v>40275</c:v>
                </c:pt>
                <c:pt idx="2630">
                  <c:v>40276</c:v>
                </c:pt>
                <c:pt idx="2631">
                  <c:v>40277</c:v>
                </c:pt>
                <c:pt idx="2632">
                  <c:v>40280</c:v>
                </c:pt>
                <c:pt idx="2633">
                  <c:v>40281</c:v>
                </c:pt>
                <c:pt idx="2634">
                  <c:v>40282</c:v>
                </c:pt>
                <c:pt idx="2635">
                  <c:v>40283</c:v>
                </c:pt>
                <c:pt idx="2636">
                  <c:v>40284</c:v>
                </c:pt>
                <c:pt idx="2637">
                  <c:v>40287</c:v>
                </c:pt>
                <c:pt idx="2638">
                  <c:v>40288</c:v>
                </c:pt>
                <c:pt idx="2639">
                  <c:v>40289</c:v>
                </c:pt>
                <c:pt idx="2640">
                  <c:v>40290</c:v>
                </c:pt>
                <c:pt idx="2641">
                  <c:v>40291</c:v>
                </c:pt>
                <c:pt idx="2642">
                  <c:v>40294</c:v>
                </c:pt>
                <c:pt idx="2643">
                  <c:v>40295</c:v>
                </c:pt>
                <c:pt idx="2644">
                  <c:v>40296</c:v>
                </c:pt>
                <c:pt idx="2645">
                  <c:v>40297</c:v>
                </c:pt>
                <c:pt idx="2646">
                  <c:v>40298</c:v>
                </c:pt>
                <c:pt idx="2647">
                  <c:v>40301</c:v>
                </c:pt>
                <c:pt idx="2648">
                  <c:v>40302</c:v>
                </c:pt>
                <c:pt idx="2649">
                  <c:v>40303</c:v>
                </c:pt>
                <c:pt idx="2650">
                  <c:v>40304</c:v>
                </c:pt>
                <c:pt idx="2651">
                  <c:v>40305</c:v>
                </c:pt>
                <c:pt idx="2652">
                  <c:v>40308</c:v>
                </c:pt>
                <c:pt idx="2653">
                  <c:v>40309</c:v>
                </c:pt>
                <c:pt idx="2654">
                  <c:v>40310</c:v>
                </c:pt>
                <c:pt idx="2655">
                  <c:v>40311</c:v>
                </c:pt>
                <c:pt idx="2656">
                  <c:v>40312</c:v>
                </c:pt>
                <c:pt idx="2657">
                  <c:v>40315</c:v>
                </c:pt>
                <c:pt idx="2658">
                  <c:v>40316</c:v>
                </c:pt>
                <c:pt idx="2659">
                  <c:v>40317</c:v>
                </c:pt>
                <c:pt idx="2660">
                  <c:v>40318</c:v>
                </c:pt>
                <c:pt idx="2661">
                  <c:v>40319</c:v>
                </c:pt>
                <c:pt idx="2662">
                  <c:v>40322</c:v>
                </c:pt>
                <c:pt idx="2663">
                  <c:v>40323</c:v>
                </c:pt>
                <c:pt idx="2664">
                  <c:v>40324</c:v>
                </c:pt>
                <c:pt idx="2665">
                  <c:v>40325</c:v>
                </c:pt>
                <c:pt idx="2666">
                  <c:v>40326</c:v>
                </c:pt>
                <c:pt idx="2667">
                  <c:v>40330</c:v>
                </c:pt>
                <c:pt idx="2668">
                  <c:v>40331</c:v>
                </c:pt>
                <c:pt idx="2669">
                  <c:v>40332</c:v>
                </c:pt>
                <c:pt idx="2670">
                  <c:v>40333</c:v>
                </c:pt>
                <c:pt idx="2671">
                  <c:v>40336</c:v>
                </c:pt>
                <c:pt idx="2672">
                  <c:v>40337</c:v>
                </c:pt>
                <c:pt idx="2673">
                  <c:v>40338</c:v>
                </c:pt>
                <c:pt idx="2674">
                  <c:v>40339</c:v>
                </c:pt>
                <c:pt idx="2675">
                  <c:v>40340</c:v>
                </c:pt>
                <c:pt idx="2676">
                  <c:v>40343</c:v>
                </c:pt>
                <c:pt idx="2677">
                  <c:v>40344</c:v>
                </c:pt>
                <c:pt idx="2678">
                  <c:v>40345</c:v>
                </c:pt>
                <c:pt idx="2679">
                  <c:v>40346</c:v>
                </c:pt>
                <c:pt idx="2680">
                  <c:v>40347</c:v>
                </c:pt>
                <c:pt idx="2681">
                  <c:v>40350</c:v>
                </c:pt>
                <c:pt idx="2682">
                  <c:v>40351</c:v>
                </c:pt>
                <c:pt idx="2683">
                  <c:v>40352</c:v>
                </c:pt>
                <c:pt idx="2684">
                  <c:v>40353</c:v>
                </c:pt>
                <c:pt idx="2685">
                  <c:v>40354</c:v>
                </c:pt>
                <c:pt idx="2686">
                  <c:v>40357</c:v>
                </c:pt>
                <c:pt idx="2687">
                  <c:v>40358</c:v>
                </c:pt>
                <c:pt idx="2688">
                  <c:v>40359</c:v>
                </c:pt>
                <c:pt idx="2689">
                  <c:v>40360</c:v>
                </c:pt>
                <c:pt idx="2690">
                  <c:v>40361</c:v>
                </c:pt>
                <c:pt idx="2691">
                  <c:v>40365</c:v>
                </c:pt>
                <c:pt idx="2692">
                  <c:v>40366</c:v>
                </c:pt>
                <c:pt idx="2693">
                  <c:v>40367</c:v>
                </c:pt>
                <c:pt idx="2694">
                  <c:v>40368</c:v>
                </c:pt>
                <c:pt idx="2695">
                  <c:v>40371</c:v>
                </c:pt>
                <c:pt idx="2696">
                  <c:v>40372</c:v>
                </c:pt>
                <c:pt idx="2697">
                  <c:v>40373</c:v>
                </c:pt>
                <c:pt idx="2698">
                  <c:v>40374</c:v>
                </c:pt>
                <c:pt idx="2699">
                  <c:v>40375</c:v>
                </c:pt>
                <c:pt idx="2700">
                  <c:v>40378</c:v>
                </c:pt>
                <c:pt idx="2701">
                  <c:v>40379</c:v>
                </c:pt>
                <c:pt idx="2702">
                  <c:v>40380</c:v>
                </c:pt>
                <c:pt idx="2703">
                  <c:v>40381</c:v>
                </c:pt>
                <c:pt idx="2704">
                  <c:v>40382</c:v>
                </c:pt>
                <c:pt idx="2705">
                  <c:v>40385</c:v>
                </c:pt>
                <c:pt idx="2706">
                  <c:v>40386</c:v>
                </c:pt>
                <c:pt idx="2707">
                  <c:v>40387</c:v>
                </c:pt>
                <c:pt idx="2708">
                  <c:v>40388</c:v>
                </c:pt>
                <c:pt idx="2709">
                  <c:v>40389</c:v>
                </c:pt>
                <c:pt idx="2710">
                  <c:v>40392</c:v>
                </c:pt>
                <c:pt idx="2711">
                  <c:v>40393</c:v>
                </c:pt>
                <c:pt idx="2712">
                  <c:v>40394</c:v>
                </c:pt>
                <c:pt idx="2713">
                  <c:v>40395</c:v>
                </c:pt>
                <c:pt idx="2714">
                  <c:v>40396</c:v>
                </c:pt>
                <c:pt idx="2715">
                  <c:v>40399</c:v>
                </c:pt>
                <c:pt idx="2716">
                  <c:v>40400</c:v>
                </c:pt>
                <c:pt idx="2717">
                  <c:v>40401</c:v>
                </c:pt>
                <c:pt idx="2718">
                  <c:v>40402</c:v>
                </c:pt>
                <c:pt idx="2719">
                  <c:v>40403</c:v>
                </c:pt>
                <c:pt idx="2720">
                  <c:v>40406</c:v>
                </c:pt>
                <c:pt idx="2721">
                  <c:v>40407</c:v>
                </c:pt>
                <c:pt idx="2722">
                  <c:v>40408</c:v>
                </c:pt>
                <c:pt idx="2723">
                  <c:v>40409</c:v>
                </c:pt>
                <c:pt idx="2724">
                  <c:v>40410</c:v>
                </c:pt>
                <c:pt idx="2725">
                  <c:v>40413</c:v>
                </c:pt>
                <c:pt idx="2726">
                  <c:v>40414</c:v>
                </c:pt>
                <c:pt idx="2727">
                  <c:v>40415</c:v>
                </c:pt>
                <c:pt idx="2728">
                  <c:v>40416</c:v>
                </c:pt>
                <c:pt idx="2729">
                  <c:v>40417</c:v>
                </c:pt>
                <c:pt idx="2730">
                  <c:v>40420</c:v>
                </c:pt>
                <c:pt idx="2731">
                  <c:v>40421</c:v>
                </c:pt>
                <c:pt idx="2732">
                  <c:v>40422</c:v>
                </c:pt>
                <c:pt idx="2733">
                  <c:v>40423</c:v>
                </c:pt>
                <c:pt idx="2734">
                  <c:v>40424</c:v>
                </c:pt>
                <c:pt idx="2735">
                  <c:v>40428</c:v>
                </c:pt>
                <c:pt idx="2736">
                  <c:v>40429</c:v>
                </c:pt>
                <c:pt idx="2737">
                  <c:v>40430</c:v>
                </c:pt>
                <c:pt idx="2738">
                  <c:v>40431</c:v>
                </c:pt>
                <c:pt idx="2739">
                  <c:v>40434</c:v>
                </c:pt>
                <c:pt idx="2740">
                  <c:v>40435</c:v>
                </c:pt>
                <c:pt idx="2741">
                  <c:v>40436</c:v>
                </c:pt>
                <c:pt idx="2742">
                  <c:v>40437</c:v>
                </c:pt>
                <c:pt idx="2743">
                  <c:v>40438</c:v>
                </c:pt>
                <c:pt idx="2744">
                  <c:v>40441</c:v>
                </c:pt>
                <c:pt idx="2745">
                  <c:v>40442</c:v>
                </c:pt>
                <c:pt idx="2746">
                  <c:v>40443</c:v>
                </c:pt>
                <c:pt idx="2747">
                  <c:v>40444</c:v>
                </c:pt>
                <c:pt idx="2748">
                  <c:v>40445</c:v>
                </c:pt>
                <c:pt idx="2749">
                  <c:v>40448</c:v>
                </c:pt>
                <c:pt idx="2750">
                  <c:v>40449</c:v>
                </c:pt>
                <c:pt idx="2751">
                  <c:v>40450</c:v>
                </c:pt>
                <c:pt idx="2752">
                  <c:v>40451</c:v>
                </c:pt>
                <c:pt idx="2753">
                  <c:v>40452</c:v>
                </c:pt>
                <c:pt idx="2754">
                  <c:v>40455</c:v>
                </c:pt>
                <c:pt idx="2755">
                  <c:v>40456</c:v>
                </c:pt>
                <c:pt idx="2756">
                  <c:v>40457</c:v>
                </c:pt>
                <c:pt idx="2757">
                  <c:v>40458</c:v>
                </c:pt>
                <c:pt idx="2758">
                  <c:v>40459</c:v>
                </c:pt>
                <c:pt idx="2759">
                  <c:v>40462</c:v>
                </c:pt>
                <c:pt idx="2760">
                  <c:v>40463</c:v>
                </c:pt>
                <c:pt idx="2761">
                  <c:v>40464</c:v>
                </c:pt>
                <c:pt idx="2762">
                  <c:v>40465</c:v>
                </c:pt>
                <c:pt idx="2763">
                  <c:v>40466</c:v>
                </c:pt>
                <c:pt idx="2764">
                  <c:v>40469</c:v>
                </c:pt>
                <c:pt idx="2765">
                  <c:v>40470</c:v>
                </c:pt>
                <c:pt idx="2766">
                  <c:v>40471</c:v>
                </c:pt>
                <c:pt idx="2767">
                  <c:v>40472</c:v>
                </c:pt>
                <c:pt idx="2768">
                  <c:v>40473</c:v>
                </c:pt>
                <c:pt idx="2769">
                  <c:v>40476</c:v>
                </c:pt>
                <c:pt idx="2770">
                  <c:v>40477</c:v>
                </c:pt>
                <c:pt idx="2771">
                  <c:v>40478</c:v>
                </c:pt>
                <c:pt idx="2772">
                  <c:v>40479</c:v>
                </c:pt>
                <c:pt idx="2773">
                  <c:v>40480</c:v>
                </c:pt>
                <c:pt idx="2774">
                  <c:v>40483</c:v>
                </c:pt>
                <c:pt idx="2775">
                  <c:v>40484</c:v>
                </c:pt>
                <c:pt idx="2776">
                  <c:v>40485</c:v>
                </c:pt>
                <c:pt idx="2777">
                  <c:v>40486</c:v>
                </c:pt>
                <c:pt idx="2778">
                  <c:v>40487</c:v>
                </c:pt>
                <c:pt idx="2779">
                  <c:v>40490</c:v>
                </c:pt>
                <c:pt idx="2780">
                  <c:v>40491</c:v>
                </c:pt>
                <c:pt idx="2781">
                  <c:v>40492</c:v>
                </c:pt>
                <c:pt idx="2782">
                  <c:v>40493</c:v>
                </c:pt>
                <c:pt idx="2783">
                  <c:v>40494</c:v>
                </c:pt>
                <c:pt idx="2784">
                  <c:v>40497</c:v>
                </c:pt>
                <c:pt idx="2785">
                  <c:v>40498</c:v>
                </c:pt>
                <c:pt idx="2786">
                  <c:v>40499</c:v>
                </c:pt>
                <c:pt idx="2787">
                  <c:v>40500</c:v>
                </c:pt>
                <c:pt idx="2788">
                  <c:v>40501</c:v>
                </c:pt>
                <c:pt idx="2789">
                  <c:v>40504</c:v>
                </c:pt>
                <c:pt idx="2790">
                  <c:v>40505</c:v>
                </c:pt>
                <c:pt idx="2791">
                  <c:v>40506</c:v>
                </c:pt>
                <c:pt idx="2792">
                  <c:v>40508</c:v>
                </c:pt>
                <c:pt idx="2793">
                  <c:v>40511</c:v>
                </c:pt>
                <c:pt idx="2794">
                  <c:v>40512</c:v>
                </c:pt>
                <c:pt idx="2795">
                  <c:v>40513</c:v>
                </c:pt>
                <c:pt idx="2796">
                  <c:v>40514</c:v>
                </c:pt>
                <c:pt idx="2797">
                  <c:v>40515</c:v>
                </c:pt>
                <c:pt idx="2798">
                  <c:v>40518</c:v>
                </c:pt>
                <c:pt idx="2799">
                  <c:v>40519</c:v>
                </c:pt>
                <c:pt idx="2800">
                  <c:v>40520</c:v>
                </c:pt>
                <c:pt idx="2801">
                  <c:v>40521</c:v>
                </c:pt>
                <c:pt idx="2802">
                  <c:v>40522</c:v>
                </c:pt>
                <c:pt idx="2803">
                  <c:v>40525</c:v>
                </c:pt>
                <c:pt idx="2804">
                  <c:v>40526</c:v>
                </c:pt>
                <c:pt idx="2805">
                  <c:v>40527</c:v>
                </c:pt>
                <c:pt idx="2806">
                  <c:v>40528</c:v>
                </c:pt>
                <c:pt idx="2807">
                  <c:v>40529</c:v>
                </c:pt>
                <c:pt idx="2808">
                  <c:v>40532</c:v>
                </c:pt>
                <c:pt idx="2809">
                  <c:v>40533</c:v>
                </c:pt>
                <c:pt idx="2810">
                  <c:v>40534</c:v>
                </c:pt>
                <c:pt idx="2811">
                  <c:v>40535</c:v>
                </c:pt>
                <c:pt idx="2812">
                  <c:v>40539</c:v>
                </c:pt>
                <c:pt idx="2813">
                  <c:v>40540</c:v>
                </c:pt>
                <c:pt idx="2814">
                  <c:v>40541</c:v>
                </c:pt>
                <c:pt idx="2815">
                  <c:v>40542</c:v>
                </c:pt>
                <c:pt idx="2816">
                  <c:v>40543</c:v>
                </c:pt>
                <c:pt idx="2817">
                  <c:v>40546</c:v>
                </c:pt>
                <c:pt idx="2818">
                  <c:v>40547</c:v>
                </c:pt>
                <c:pt idx="2819">
                  <c:v>40548</c:v>
                </c:pt>
                <c:pt idx="2820">
                  <c:v>40549</c:v>
                </c:pt>
                <c:pt idx="2821">
                  <c:v>40550</c:v>
                </c:pt>
                <c:pt idx="2822">
                  <c:v>40553</c:v>
                </c:pt>
                <c:pt idx="2823">
                  <c:v>40554</c:v>
                </c:pt>
                <c:pt idx="2824">
                  <c:v>40555</c:v>
                </c:pt>
                <c:pt idx="2825">
                  <c:v>40556</c:v>
                </c:pt>
                <c:pt idx="2826">
                  <c:v>40557</c:v>
                </c:pt>
                <c:pt idx="2827">
                  <c:v>40561</c:v>
                </c:pt>
                <c:pt idx="2828">
                  <c:v>40562</c:v>
                </c:pt>
                <c:pt idx="2829">
                  <c:v>40563</c:v>
                </c:pt>
                <c:pt idx="2830">
                  <c:v>40564</c:v>
                </c:pt>
                <c:pt idx="2831">
                  <c:v>40567</c:v>
                </c:pt>
                <c:pt idx="2832">
                  <c:v>40568</c:v>
                </c:pt>
                <c:pt idx="2833">
                  <c:v>40569</c:v>
                </c:pt>
                <c:pt idx="2834">
                  <c:v>40570</c:v>
                </c:pt>
                <c:pt idx="2835">
                  <c:v>40571</c:v>
                </c:pt>
                <c:pt idx="2836">
                  <c:v>40574</c:v>
                </c:pt>
                <c:pt idx="2837">
                  <c:v>40575</c:v>
                </c:pt>
                <c:pt idx="2838">
                  <c:v>40576</c:v>
                </c:pt>
                <c:pt idx="2839">
                  <c:v>40577</c:v>
                </c:pt>
                <c:pt idx="2840">
                  <c:v>40578</c:v>
                </c:pt>
                <c:pt idx="2841">
                  <c:v>40581</c:v>
                </c:pt>
                <c:pt idx="2842">
                  <c:v>40582</c:v>
                </c:pt>
                <c:pt idx="2843">
                  <c:v>40583</c:v>
                </c:pt>
                <c:pt idx="2844">
                  <c:v>40584</c:v>
                </c:pt>
                <c:pt idx="2845">
                  <c:v>40585</c:v>
                </c:pt>
                <c:pt idx="2846">
                  <c:v>40588</c:v>
                </c:pt>
                <c:pt idx="2847">
                  <c:v>40589</c:v>
                </c:pt>
                <c:pt idx="2848">
                  <c:v>40590</c:v>
                </c:pt>
                <c:pt idx="2849">
                  <c:v>40591</c:v>
                </c:pt>
                <c:pt idx="2850">
                  <c:v>40592</c:v>
                </c:pt>
                <c:pt idx="2851">
                  <c:v>40596</c:v>
                </c:pt>
                <c:pt idx="2852">
                  <c:v>40597</c:v>
                </c:pt>
                <c:pt idx="2853">
                  <c:v>40598</c:v>
                </c:pt>
                <c:pt idx="2854">
                  <c:v>40599</c:v>
                </c:pt>
                <c:pt idx="2855">
                  <c:v>40602</c:v>
                </c:pt>
                <c:pt idx="2856">
                  <c:v>40603</c:v>
                </c:pt>
                <c:pt idx="2857">
                  <c:v>40604</c:v>
                </c:pt>
                <c:pt idx="2858">
                  <c:v>40605</c:v>
                </c:pt>
                <c:pt idx="2859">
                  <c:v>40606</c:v>
                </c:pt>
                <c:pt idx="2860">
                  <c:v>40609</c:v>
                </c:pt>
                <c:pt idx="2861">
                  <c:v>40610</c:v>
                </c:pt>
                <c:pt idx="2862">
                  <c:v>40611</c:v>
                </c:pt>
                <c:pt idx="2863">
                  <c:v>40612</c:v>
                </c:pt>
                <c:pt idx="2864">
                  <c:v>40613</c:v>
                </c:pt>
                <c:pt idx="2865">
                  <c:v>40616</c:v>
                </c:pt>
                <c:pt idx="2866">
                  <c:v>40617</c:v>
                </c:pt>
                <c:pt idx="2867">
                  <c:v>40618</c:v>
                </c:pt>
                <c:pt idx="2868">
                  <c:v>40619</c:v>
                </c:pt>
                <c:pt idx="2869">
                  <c:v>40620</c:v>
                </c:pt>
                <c:pt idx="2870">
                  <c:v>40623</c:v>
                </c:pt>
                <c:pt idx="2871">
                  <c:v>40624</c:v>
                </c:pt>
                <c:pt idx="2872">
                  <c:v>40625</c:v>
                </c:pt>
                <c:pt idx="2873">
                  <c:v>40626</c:v>
                </c:pt>
                <c:pt idx="2874">
                  <c:v>40627</c:v>
                </c:pt>
                <c:pt idx="2875">
                  <c:v>40630</c:v>
                </c:pt>
                <c:pt idx="2876">
                  <c:v>40631</c:v>
                </c:pt>
                <c:pt idx="2877">
                  <c:v>40632</c:v>
                </c:pt>
                <c:pt idx="2878">
                  <c:v>40633</c:v>
                </c:pt>
                <c:pt idx="2879">
                  <c:v>40634</c:v>
                </c:pt>
                <c:pt idx="2880">
                  <c:v>40637</c:v>
                </c:pt>
                <c:pt idx="2881">
                  <c:v>40638</c:v>
                </c:pt>
                <c:pt idx="2882">
                  <c:v>40639</c:v>
                </c:pt>
                <c:pt idx="2883">
                  <c:v>40640</c:v>
                </c:pt>
                <c:pt idx="2884">
                  <c:v>40641</c:v>
                </c:pt>
                <c:pt idx="2885">
                  <c:v>40644</c:v>
                </c:pt>
                <c:pt idx="2886">
                  <c:v>40645</c:v>
                </c:pt>
              </c:numCache>
            </c:numRef>
          </c:cat>
          <c:val>
            <c:numRef>
              <c:f>'Spot Prices'!$C$2:$C$2888</c:f>
              <c:numCache>
                <c:formatCode>General</c:formatCode>
                <c:ptCount val="2887"/>
                <c:pt idx="0">
                  <c:v>25.56</c:v>
                </c:pt>
                <c:pt idx="1">
                  <c:v>24.650000000000023</c:v>
                </c:pt>
                <c:pt idx="2">
                  <c:v>24.79</c:v>
                </c:pt>
                <c:pt idx="3">
                  <c:v>24.79</c:v>
                </c:pt>
                <c:pt idx="4">
                  <c:v>24.71</c:v>
                </c:pt>
                <c:pt idx="5">
                  <c:v>25.69</c:v>
                </c:pt>
                <c:pt idx="6">
                  <c:v>26.3</c:v>
                </c:pt>
                <c:pt idx="7">
                  <c:v>26.630000000000024</c:v>
                </c:pt>
                <c:pt idx="8">
                  <c:v>28.01</c:v>
                </c:pt>
                <c:pt idx="10">
                  <c:v>28.979999999999986</c:v>
                </c:pt>
                <c:pt idx="11">
                  <c:v>29.110000000000024</c:v>
                </c:pt>
                <c:pt idx="12">
                  <c:v>29.67</c:v>
                </c:pt>
                <c:pt idx="13">
                  <c:v>29.71</c:v>
                </c:pt>
                <c:pt idx="14">
                  <c:v>29.25</c:v>
                </c:pt>
                <c:pt idx="15">
                  <c:v>30.279999999999987</c:v>
                </c:pt>
                <c:pt idx="16">
                  <c:v>27.66</c:v>
                </c:pt>
                <c:pt idx="17">
                  <c:v>27.22</c:v>
                </c:pt>
                <c:pt idx="18">
                  <c:v>27.27</c:v>
                </c:pt>
                <c:pt idx="19">
                  <c:v>27.650000000000023</c:v>
                </c:pt>
                <c:pt idx="20">
                  <c:v>28.279999999999987</c:v>
                </c:pt>
                <c:pt idx="21">
                  <c:v>27.52</c:v>
                </c:pt>
                <c:pt idx="22">
                  <c:v>28.259999999999987</c:v>
                </c:pt>
                <c:pt idx="23">
                  <c:v>28.67</c:v>
                </c:pt>
                <c:pt idx="24">
                  <c:v>28.4</c:v>
                </c:pt>
                <c:pt idx="25">
                  <c:v>28.05</c:v>
                </c:pt>
                <c:pt idx="26">
                  <c:v>28.71</c:v>
                </c:pt>
                <c:pt idx="27">
                  <c:v>29.49</c:v>
                </c:pt>
                <c:pt idx="28">
                  <c:v>29.51</c:v>
                </c:pt>
                <c:pt idx="29">
                  <c:v>30.3</c:v>
                </c:pt>
                <c:pt idx="30">
                  <c:v>30.17</c:v>
                </c:pt>
                <c:pt idx="31">
                  <c:v>30.01</c:v>
                </c:pt>
                <c:pt idx="32">
                  <c:v>29.37</c:v>
                </c:pt>
                <c:pt idx="33">
                  <c:v>29.51</c:v>
                </c:pt>
                <c:pt idx="35">
                  <c:v>29.630000000000024</c:v>
                </c:pt>
                <c:pt idx="36">
                  <c:v>30.19</c:v>
                </c:pt>
                <c:pt idx="37">
                  <c:v>30.23</c:v>
                </c:pt>
                <c:pt idx="38">
                  <c:v>30.34</c:v>
                </c:pt>
                <c:pt idx="39">
                  <c:v>30.110000000000024</c:v>
                </c:pt>
                <c:pt idx="40">
                  <c:v>30.57</c:v>
                </c:pt>
                <c:pt idx="41">
                  <c:v>31.71</c:v>
                </c:pt>
                <c:pt idx="42">
                  <c:v>31.51</c:v>
                </c:pt>
                <c:pt idx="43">
                  <c:v>31.459999999999987</c:v>
                </c:pt>
                <c:pt idx="44">
                  <c:v>32.190000000000012</c:v>
                </c:pt>
                <c:pt idx="45">
                  <c:v>33.9</c:v>
                </c:pt>
                <c:pt idx="46">
                  <c:v>31.22</c:v>
                </c:pt>
                <c:pt idx="47">
                  <c:v>31.610000000000024</c:v>
                </c:pt>
                <c:pt idx="48">
                  <c:v>31.759999999999987</c:v>
                </c:pt>
                <c:pt idx="49">
                  <c:v>32.11</c:v>
                </c:pt>
                <c:pt idx="50">
                  <c:v>31.93</c:v>
                </c:pt>
                <c:pt idx="51">
                  <c:v>30.47</c:v>
                </c:pt>
                <c:pt idx="52">
                  <c:v>31.1</c:v>
                </c:pt>
                <c:pt idx="53">
                  <c:v>30.86</c:v>
                </c:pt>
                <c:pt idx="54">
                  <c:v>29.330000000000005</c:v>
                </c:pt>
                <c:pt idx="55">
                  <c:v>28.01</c:v>
                </c:pt>
                <c:pt idx="56">
                  <c:v>27.279999999999987</c:v>
                </c:pt>
                <c:pt idx="57">
                  <c:v>27.47</c:v>
                </c:pt>
                <c:pt idx="58">
                  <c:v>27.86</c:v>
                </c:pt>
                <c:pt idx="59">
                  <c:v>27.59</c:v>
                </c:pt>
                <c:pt idx="60">
                  <c:v>27.1</c:v>
                </c:pt>
                <c:pt idx="61">
                  <c:v>26.36</c:v>
                </c:pt>
                <c:pt idx="62">
                  <c:v>26.67</c:v>
                </c:pt>
                <c:pt idx="63">
                  <c:v>26.86</c:v>
                </c:pt>
                <c:pt idx="64">
                  <c:v>26.279999999999987</c:v>
                </c:pt>
                <c:pt idx="65">
                  <c:v>25.459999999999987</c:v>
                </c:pt>
                <c:pt idx="66">
                  <c:v>25.759999999999987</c:v>
                </c:pt>
                <c:pt idx="67">
                  <c:v>25.51</c:v>
                </c:pt>
                <c:pt idx="68">
                  <c:v>24.97</c:v>
                </c:pt>
                <c:pt idx="69">
                  <c:v>23.91</c:v>
                </c:pt>
                <c:pt idx="70">
                  <c:v>24.17</c:v>
                </c:pt>
                <c:pt idx="71">
                  <c:v>25.49</c:v>
                </c:pt>
                <c:pt idx="72">
                  <c:v>25.29</c:v>
                </c:pt>
                <c:pt idx="73">
                  <c:v>25.479999999999986</c:v>
                </c:pt>
                <c:pt idx="74">
                  <c:v>26.06</c:v>
                </c:pt>
                <c:pt idx="75">
                  <c:v>25.919999999999987</c:v>
                </c:pt>
                <c:pt idx="76">
                  <c:v>27.38</c:v>
                </c:pt>
                <c:pt idx="77">
                  <c:v>27.29</c:v>
                </c:pt>
                <c:pt idx="78">
                  <c:v>27.41</c:v>
                </c:pt>
                <c:pt idx="79">
                  <c:v>26.41</c:v>
                </c:pt>
                <c:pt idx="80">
                  <c:v>24.69</c:v>
                </c:pt>
                <c:pt idx="81">
                  <c:v>25.53</c:v>
                </c:pt>
                <c:pt idx="82">
                  <c:v>25.71</c:v>
                </c:pt>
                <c:pt idx="83">
                  <c:v>25.84</c:v>
                </c:pt>
                <c:pt idx="84">
                  <c:v>26.86</c:v>
                </c:pt>
                <c:pt idx="85">
                  <c:v>26.6</c:v>
                </c:pt>
                <c:pt idx="86">
                  <c:v>27.08</c:v>
                </c:pt>
                <c:pt idx="87">
                  <c:v>27.37</c:v>
                </c:pt>
                <c:pt idx="88">
                  <c:v>28.05</c:v>
                </c:pt>
                <c:pt idx="89">
                  <c:v>28.459999999999987</c:v>
                </c:pt>
                <c:pt idx="90">
                  <c:v>28.1</c:v>
                </c:pt>
                <c:pt idx="91">
                  <c:v>29.25</c:v>
                </c:pt>
                <c:pt idx="92">
                  <c:v>29.64</c:v>
                </c:pt>
                <c:pt idx="93">
                  <c:v>29.95</c:v>
                </c:pt>
                <c:pt idx="94">
                  <c:v>29.759999999999987</c:v>
                </c:pt>
                <c:pt idx="95">
                  <c:v>29.38</c:v>
                </c:pt>
                <c:pt idx="96">
                  <c:v>30.279999999999987</c:v>
                </c:pt>
                <c:pt idx="97">
                  <c:v>30.02</c:v>
                </c:pt>
                <c:pt idx="98">
                  <c:v>28.62</c:v>
                </c:pt>
                <c:pt idx="99">
                  <c:v>28.610000000000024</c:v>
                </c:pt>
                <c:pt idx="100">
                  <c:v>29.89</c:v>
                </c:pt>
                <c:pt idx="101">
                  <c:v>30.43</c:v>
                </c:pt>
                <c:pt idx="102">
                  <c:v>29.759999999999987</c:v>
                </c:pt>
                <c:pt idx="103">
                  <c:v>30.36</c:v>
                </c:pt>
                <c:pt idx="104">
                  <c:v>29.03</c:v>
                </c:pt>
                <c:pt idx="105">
                  <c:v>30.19</c:v>
                </c:pt>
                <c:pt idx="106">
                  <c:v>30.34</c:v>
                </c:pt>
                <c:pt idx="107">
                  <c:v>29.87</c:v>
                </c:pt>
                <c:pt idx="108">
                  <c:v>29.779999999999987</c:v>
                </c:pt>
                <c:pt idx="109">
                  <c:v>29.29</c:v>
                </c:pt>
                <c:pt idx="110">
                  <c:v>29.779999999999987</c:v>
                </c:pt>
                <c:pt idx="111">
                  <c:v>30.22</c:v>
                </c:pt>
                <c:pt idx="112">
                  <c:v>31.759999999999987</c:v>
                </c:pt>
                <c:pt idx="113">
                  <c:v>32.730000000000011</c:v>
                </c:pt>
                <c:pt idx="114">
                  <c:v>32.720000000000013</c:v>
                </c:pt>
                <c:pt idx="115">
                  <c:v>32.700000000000003</c:v>
                </c:pt>
                <c:pt idx="116">
                  <c:v>32.349999999999994</c:v>
                </c:pt>
                <c:pt idx="117">
                  <c:v>31.57</c:v>
                </c:pt>
                <c:pt idx="118">
                  <c:v>33.07</c:v>
                </c:pt>
                <c:pt idx="119">
                  <c:v>33.64</c:v>
                </c:pt>
                <c:pt idx="120">
                  <c:v>34.720000000000013</c:v>
                </c:pt>
                <c:pt idx="121">
                  <c:v>34.760000000000012</c:v>
                </c:pt>
                <c:pt idx="122">
                  <c:v>31.56</c:v>
                </c:pt>
                <c:pt idx="123">
                  <c:v>32.01</c:v>
                </c:pt>
                <c:pt idx="124">
                  <c:v>31.86</c:v>
                </c:pt>
                <c:pt idx="125">
                  <c:v>32.730000000000011</c:v>
                </c:pt>
                <c:pt idx="126">
                  <c:v>32.44</c:v>
                </c:pt>
                <c:pt idx="129">
                  <c:v>30.759999999999987</c:v>
                </c:pt>
                <c:pt idx="130">
                  <c:v>30.19</c:v>
                </c:pt>
                <c:pt idx="131">
                  <c:v>30.259999999999987</c:v>
                </c:pt>
                <c:pt idx="132">
                  <c:v>29.51</c:v>
                </c:pt>
                <c:pt idx="133">
                  <c:v>29.610000000000024</c:v>
                </c:pt>
                <c:pt idx="134">
                  <c:v>30.34</c:v>
                </c:pt>
                <c:pt idx="135">
                  <c:v>31.41</c:v>
                </c:pt>
                <c:pt idx="136">
                  <c:v>31.310000000000024</c:v>
                </c:pt>
                <c:pt idx="137">
                  <c:v>30.71</c:v>
                </c:pt>
                <c:pt idx="138">
                  <c:v>31.939999999999987</c:v>
                </c:pt>
                <c:pt idx="139">
                  <c:v>31.1</c:v>
                </c:pt>
                <c:pt idx="140">
                  <c:v>30.939999999999987</c:v>
                </c:pt>
                <c:pt idx="141">
                  <c:v>28.56</c:v>
                </c:pt>
                <c:pt idx="142">
                  <c:v>27.97</c:v>
                </c:pt>
                <c:pt idx="143">
                  <c:v>27.89</c:v>
                </c:pt>
                <c:pt idx="144">
                  <c:v>27.810000000000024</c:v>
                </c:pt>
                <c:pt idx="145">
                  <c:v>28.21</c:v>
                </c:pt>
                <c:pt idx="146">
                  <c:v>28.22</c:v>
                </c:pt>
                <c:pt idx="147">
                  <c:v>27.5</c:v>
                </c:pt>
                <c:pt idx="148">
                  <c:v>27.85</c:v>
                </c:pt>
                <c:pt idx="149">
                  <c:v>28.27</c:v>
                </c:pt>
                <c:pt idx="150">
                  <c:v>28.919999999999987</c:v>
                </c:pt>
                <c:pt idx="151">
                  <c:v>29.939999999999987</c:v>
                </c:pt>
                <c:pt idx="152">
                  <c:v>28.93</c:v>
                </c:pt>
                <c:pt idx="153">
                  <c:v>29.259999999999987</c:v>
                </c:pt>
                <c:pt idx="154">
                  <c:v>30.38</c:v>
                </c:pt>
                <c:pt idx="155">
                  <c:v>31.09</c:v>
                </c:pt>
                <c:pt idx="156">
                  <c:v>31.02</c:v>
                </c:pt>
                <c:pt idx="157">
                  <c:v>31.919999999999987</c:v>
                </c:pt>
                <c:pt idx="158">
                  <c:v>31.43</c:v>
                </c:pt>
                <c:pt idx="159">
                  <c:v>31.91</c:v>
                </c:pt>
                <c:pt idx="160">
                  <c:v>31.88</c:v>
                </c:pt>
                <c:pt idx="161">
                  <c:v>31.97</c:v>
                </c:pt>
                <c:pt idx="162">
                  <c:v>32.42</c:v>
                </c:pt>
                <c:pt idx="163">
                  <c:v>31.24</c:v>
                </c:pt>
                <c:pt idx="164">
                  <c:v>31.23</c:v>
                </c:pt>
                <c:pt idx="165">
                  <c:v>33.410000000000004</c:v>
                </c:pt>
                <c:pt idx="166">
                  <c:v>34.01</c:v>
                </c:pt>
                <c:pt idx="167">
                  <c:v>32.92</c:v>
                </c:pt>
                <c:pt idx="168">
                  <c:v>32.730000000000011</c:v>
                </c:pt>
                <c:pt idx="169">
                  <c:v>33.25</c:v>
                </c:pt>
                <c:pt idx="170">
                  <c:v>33.090000000000003</c:v>
                </c:pt>
                <c:pt idx="171">
                  <c:v>33.42</c:v>
                </c:pt>
                <c:pt idx="173">
                  <c:v>33.92</c:v>
                </c:pt>
                <c:pt idx="174">
                  <c:v>34.97</c:v>
                </c:pt>
                <c:pt idx="175">
                  <c:v>35.18</c:v>
                </c:pt>
                <c:pt idx="176">
                  <c:v>33.620000000000012</c:v>
                </c:pt>
                <c:pt idx="177">
                  <c:v>35.14</c:v>
                </c:pt>
                <c:pt idx="178">
                  <c:v>34.25</c:v>
                </c:pt>
                <c:pt idx="179">
                  <c:v>33.870000000000005</c:v>
                </c:pt>
                <c:pt idx="180">
                  <c:v>34.370000000000005</c:v>
                </c:pt>
                <c:pt idx="181">
                  <c:v>35.870000000000005</c:v>
                </c:pt>
                <c:pt idx="182">
                  <c:v>36.75</c:v>
                </c:pt>
                <c:pt idx="183">
                  <c:v>36.96</c:v>
                </c:pt>
                <c:pt idx="184">
                  <c:v>37.220000000000013</c:v>
                </c:pt>
                <c:pt idx="185">
                  <c:v>33.839999999999996</c:v>
                </c:pt>
                <c:pt idx="186">
                  <c:v>32.660000000000011</c:v>
                </c:pt>
                <c:pt idx="187">
                  <c:v>31.5</c:v>
                </c:pt>
                <c:pt idx="188">
                  <c:v>31.779999999999987</c:v>
                </c:pt>
                <c:pt idx="189">
                  <c:v>31.23</c:v>
                </c:pt>
                <c:pt idx="190">
                  <c:v>30.259999999999987</c:v>
                </c:pt>
                <c:pt idx="191">
                  <c:v>30.87</c:v>
                </c:pt>
                <c:pt idx="192">
                  <c:v>32.050000000000004</c:v>
                </c:pt>
                <c:pt idx="193">
                  <c:v>31.86</c:v>
                </c:pt>
                <c:pt idx="194">
                  <c:v>30.91</c:v>
                </c:pt>
                <c:pt idx="195">
                  <c:v>30.66</c:v>
                </c:pt>
                <c:pt idx="196">
                  <c:v>30.86</c:v>
                </c:pt>
                <c:pt idx="197">
                  <c:v>31.979999999999986</c:v>
                </c:pt>
                <c:pt idx="198">
                  <c:v>33.290000000000013</c:v>
                </c:pt>
                <c:pt idx="199">
                  <c:v>33.200000000000003</c:v>
                </c:pt>
                <c:pt idx="200">
                  <c:v>36.06</c:v>
                </c:pt>
                <c:pt idx="201">
                  <c:v>34.96</c:v>
                </c:pt>
                <c:pt idx="202">
                  <c:v>33.18</c:v>
                </c:pt>
                <c:pt idx="203">
                  <c:v>33.36</c:v>
                </c:pt>
                <c:pt idx="204">
                  <c:v>33.51</c:v>
                </c:pt>
                <c:pt idx="205">
                  <c:v>33.06</c:v>
                </c:pt>
                <c:pt idx="206">
                  <c:v>34.309999999999995</c:v>
                </c:pt>
                <c:pt idx="207">
                  <c:v>34.9</c:v>
                </c:pt>
                <c:pt idx="208">
                  <c:v>34.53</c:v>
                </c:pt>
                <c:pt idx="209">
                  <c:v>33.620000000000012</c:v>
                </c:pt>
                <c:pt idx="210">
                  <c:v>33.75</c:v>
                </c:pt>
                <c:pt idx="211">
                  <c:v>32.78</c:v>
                </c:pt>
                <c:pt idx="212">
                  <c:v>32.86</c:v>
                </c:pt>
                <c:pt idx="213">
                  <c:v>32.700000000000003</c:v>
                </c:pt>
                <c:pt idx="214">
                  <c:v>33.14</c:v>
                </c:pt>
                <c:pt idx="215">
                  <c:v>32.590000000000003</c:v>
                </c:pt>
                <c:pt idx="216">
                  <c:v>32.620000000000012</c:v>
                </c:pt>
                <c:pt idx="217">
                  <c:v>33.020000000000003</c:v>
                </c:pt>
                <c:pt idx="218">
                  <c:v>33.44</c:v>
                </c:pt>
                <c:pt idx="219">
                  <c:v>32.92</c:v>
                </c:pt>
                <c:pt idx="220">
                  <c:v>33.870000000000005</c:v>
                </c:pt>
                <c:pt idx="221">
                  <c:v>34.050000000000004</c:v>
                </c:pt>
                <c:pt idx="222">
                  <c:v>34.300000000000004</c:v>
                </c:pt>
                <c:pt idx="223">
                  <c:v>34.720000000000013</c:v>
                </c:pt>
                <c:pt idx="224">
                  <c:v>35.54</c:v>
                </c:pt>
                <c:pt idx="225">
                  <c:v>34.839999999999996</c:v>
                </c:pt>
                <c:pt idx="226">
                  <c:v>35.620000000000012</c:v>
                </c:pt>
                <c:pt idx="227">
                  <c:v>35.980000000000004</c:v>
                </c:pt>
                <c:pt idx="228">
                  <c:v>35.54</c:v>
                </c:pt>
                <c:pt idx="229">
                  <c:v>36.06</c:v>
                </c:pt>
                <c:pt idx="231">
                  <c:v>36.06</c:v>
                </c:pt>
                <c:pt idx="232">
                  <c:v>36.24</c:v>
                </c:pt>
                <c:pt idx="233">
                  <c:v>34.020000000000003</c:v>
                </c:pt>
                <c:pt idx="234">
                  <c:v>34.58</c:v>
                </c:pt>
                <c:pt idx="235">
                  <c:v>33.61</c:v>
                </c:pt>
                <c:pt idx="236">
                  <c:v>32.06</c:v>
                </c:pt>
                <c:pt idx="237">
                  <c:v>31.279999999999987</c:v>
                </c:pt>
                <c:pt idx="238">
                  <c:v>29.25</c:v>
                </c:pt>
                <c:pt idx="239">
                  <c:v>30.24</c:v>
                </c:pt>
                <c:pt idx="240">
                  <c:v>29.36</c:v>
                </c:pt>
                <c:pt idx="241">
                  <c:v>28.310000000000024</c:v>
                </c:pt>
                <c:pt idx="242">
                  <c:v>29.75</c:v>
                </c:pt>
                <c:pt idx="243">
                  <c:v>29.810000000000024</c:v>
                </c:pt>
                <c:pt idx="244">
                  <c:v>28.75</c:v>
                </c:pt>
                <c:pt idx="245">
                  <c:v>28.06</c:v>
                </c:pt>
                <c:pt idx="246">
                  <c:v>28.86</c:v>
                </c:pt>
                <c:pt idx="247">
                  <c:v>29.52</c:v>
                </c:pt>
                <c:pt idx="248">
                  <c:v>29.34</c:v>
                </c:pt>
                <c:pt idx="249">
                  <c:v>25.830000000000005</c:v>
                </c:pt>
                <c:pt idx="250">
                  <c:v>26.06</c:v>
                </c:pt>
                <c:pt idx="251">
                  <c:v>26.16</c:v>
                </c:pt>
                <c:pt idx="252">
                  <c:v>27</c:v>
                </c:pt>
                <c:pt idx="253">
                  <c:v>26.55</c:v>
                </c:pt>
                <c:pt idx="254">
                  <c:v>25.82</c:v>
                </c:pt>
                <c:pt idx="255">
                  <c:v>26.72</c:v>
                </c:pt>
                <c:pt idx="256">
                  <c:v>27.29</c:v>
                </c:pt>
                <c:pt idx="257">
                  <c:v>27.93</c:v>
                </c:pt>
                <c:pt idx="258">
                  <c:v>27.95</c:v>
                </c:pt>
                <c:pt idx="259">
                  <c:v>28.02</c:v>
                </c:pt>
                <c:pt idx="260">
                  <c:v>27.439999999999987</c:v>
                </c:pt>
                <c:pt idx="261">
                  <c:v>27.72</c:v>
                </c:pt>
                <c:pt idx="262">
                  <c:v>29.419999999999987</c:v>
                </c:pt>
                <c:pt idx="263">
                  <c:v>29.419999999999987</c:v>
                </c:pt>
                <c:pt idx="264">
                  <c:v>30.07</c:v>
                </c:pt>
                <c:pt idx="266">
                  <c:v>30.19</c:v>
                </c:pt>
                <c:pt idx="267">
                  <c:v>29.77</c:v>
                </c:pt>
                <c:pt idx="268">
                  <c:v>30.419999999999987</c:v>
                </c:pt>
                <c:pt idx="269">
                  <c:v>32.120000000000012</c:v>
                </c:pt>
                <c:pt idx="270">
                  <c:v>32.21</c:v>
                </c:pt>
                <c:pt idx="271">
                  <c:v>31.66</c:v>
                </c:pt>
                <c:pt idx="272">
                  <c:v>31.459999999999987</c:v>
                </c:pt>
                <c:pt idx="273">
                  <c:v>31.610000000000024</c:v>
                </c:pt>
                <c:pt idx="274">
                  <c:v>29.79</c:v>
                </c:pt>
                <c:pt idx="275">
                  <c:v>29.07</c:v>
                </c:pt>
                <c:pt idx="276">
                  <c:v>29.12</c:v>
                </c:pt>
                <c:pt idx="277">
                  <c:v>28.62</c:v>
                </c:pt>
                <c:pt idx="278">
                  <c:v>29.88</c:v>
                </c:pt>
                <c:pt idx="279">
                  <c:v>31.27</c:v>
                </c:pt>
                <c:pt idx="280">
                  <c:v>30.55</c:v>
                </c:pt>
                <c:pt idx="281">
                  <c:v>30.27</c:v>
                </c:pt>
                <c:pt idx="282">
                  <c:v>31.27</c:v>
                </c:pt>
                <c:pt idx="283">
                  <c:v>31.57</c:v>
                </c:pt>
                <c:pt idx="284">
                  <c:v>30.93</c:v>
                </c:pt>
                <c:pt idx="285">
                  <c:v>30.52</c:v>
                </c:pt>
                <c:pt idx="286">
                  <c:v>30.12</c:v>
                </c:pt>
                <c:pt idx="287">
                  <c:v>29.55</c:v>
                </c:pt>
                <c:pt idx="288">
                  <c:v>28.959999999999987</c:v>
                </c:pt>
                <c:pt idx="289">
                  <c:v>29.22</c:v>
                </c:pt>
                <c:pt idx="291">
                  <c:v>28.6</c:v>
                </c:pt>
                <c:pt idx="292">
                  <c:v>28.64</c:v>
                </c:pt>
                <c:pt idx="293">
                  <c:v>28.52</c:v>
                </c:pt>
                <c:pt idx="294">
                  <c:v>28.830000000000005</c:v>
                </c:pt>
                <c:pt idx="295">
                  <c:v>28.27</c:v>
                </c:pt>
                <c:pt idx="296">
                  <c:v>28.259999999999987</c:v>
                </c:pt>
                <c:pt idx="297">
                  <c:v>27.35</c:v>
                </c:pt>
                <c:pt idx="298">
                  <c:v>27.779999999999987</c:v>
                </c:pt>
                <c:pt idx="299">
                  <c:v>27.89</c:v>
                </c:pt>
                <c:pt idx="300">
                  <c:v>28.610000000000024</c:v>
                </c:pt>
                <c:pt idx="301">
                  <c:v>28.4</c:v>
                </c:pt>
                <c:pt idx="302">
                  <c:v>28.95</c:v>
                </c:pt>
                <c:pt idx="303">
                  <c:v>28.310000000000024</c:v>
                </c:pt>
                <c:pt idx="304">
                  <c:v>27.97</c:v>
                </c:pt>
                <c:pt idx="305">
                  <c:v>27.91</c:v>
                </c:pt>
                <c:pt idx="306">
                  <c:v>27.45</c:v>
                </c:pt>
                <c:pt idx="307">
                  <c:v>26.49</c:v>
                </c:pt>
                <c:pt idx="308">
                  <c:v>26.56</c:v>
                </c:pt>
                <c:pt idx="309">
                  <c:v>26.68</c:v>
                </c:pt>
                <c:pt idx="310">
                  <c:v>26.17</c:v>
                </c:pt>
                <c:pt idx="311">
                  <c:v>25.99</c:v>
                </c:pt>
                <c:pt idx="312">
                  <c:v>26.43</c:v>
                </c:pt>
                <c:pt idx="313">
                  <c:v>26.19</c:v>
                </c:pt>
                <c:pt idx="314">
                  <c:v>27.310000000000024</c:v>
                </c:pt>
                <c:pt idx="315">
                  <c:v>27.4</c:v>
                </c:pt>
                <c:pt idx="316">
                  <c:v>27.62</c:v>
                </c:pt>
                <c:pt idx="317">
                  <c:v>26.43</c:v>
                </c:pt>
                <c:pt idx="318">
                  <c:v>26.47</c:v>
                </c:pt>
                <c:pt idx="319">
                  <c:v>26.37</c:v>
                </c:pt>
                <c:pt idx="320">
                  <c:v>25.7</c:v>
                </c:pt>
                <c:pt idx="321">
                  <c:v>26.650000000000023</c:v>
                </c:pt>
                <c:pt idx="322">
                  <c:v>27.16</c:v>
                </c:pt>
                <c:pt idx="323">
                  <c:v>27.24</c:v>
                </c:pt>
                <c:pt idx="324">
                  <c:v>27.07</c:v>
                </c:pt>
                <c:pt idx="325">
                  <c:v>27.45</c:v>
                </c:pt>
                <c:pt idx="326">
                  <c:v>28.47</c:v>
                </c:pt>
                <c:pt idx="327">
                  <c:v>28.419999999999987</c:v>
                </c:pt>
                <c:pt idx="328">
                  <c:v>28.75</c:v>
                </c:pt>
                <c:pt idx="330">
                  <c:v>28.810000000000024</c:v>
                </c:pt>
                <c:pt idx="331">
                  <c:v>27.89</c:v>
                </c:pt>
                <c:pt idx="332">
                  <c:v>27.830000000000005</c:v>
                </c:pt>
                <c:pt idx="333">
                  <c:v>27.919999999999987</c:v>
                </c:pt>
                <c:pt idx="334">
                  <c:v>27</c:v>
                </c:pt>
                <c:pt idx="335">
                  <c:v>26.97</c:v>
                </c:pt>
                <c:pt idx="336">
                  <c:v>25.24</c:v>
                </c:pt>
                <c:pt idx="337">
                  <c:v>25.93</c:v>
                </c:pt>
                <c:pt idx="338">
                  <c:v>28.47</c:v>
                </c:pt>
                <c:pt idx="339">
                  <c:v>28.35</c:v>
                </c:pt>
                <c:pt idx="340">
                  <c:v>28.479999999999986</c:v>
                </c:pt>
                <c:pt idx="341">
                  <c:v>28.37</c:v>
                </c:pt>
                <c:pt idx="342">
                  <c:v>27.89</c:v>
                </c:pt>
                <c:pt idx="343">
                  <c:v>28.66</c:v>
                </c:pt>
                <c:pt idx="344">
                  <c:v>28.41</c:v>
                </c:pt>
                <c:pt idx="345">
                  <c:v>27.79</c:v>
                </c:pt>
                <c:pt idx="346">
                  <c:v>27.35</c:v>
                </c:pt>
                <c:pt idx="347">
                  <c:v>28.39</c:v>
                </c:pt>
                <c:pt idx="348">
                  <c:v>28.5</c:v>
                </c:pt>
                <c:pt idx="349">
                  <c:v>28.59</c:v>
                </c:pt>
                <c:pt idx="350">
                  <c:v>28.830000000000005</c:v>
                </c:pt>
                <c:pt idx="351">
                  <c:v>28.9</c:v>
                </c:pt>
                <c:pt idx="352">
                  <c:v>28.77</c:v>
                </c:pt>
                <c:pt idx="353">
                  <c:v>29.02</c:v>
                </c:pt>
                <c:pt idx="354">
                  <c:v>29.9</c:v>
                </c:pt>
                <c:pt idx="355">
                  <c:v>29.959999999999987</c:v>
                </c:pt>
                <c:pt idx="356">
                  <c:v>29.75</c:v>
                </c:pt>
                <c:pt idx="357">
                  <c:v>28.85</c:v>
                </c:pt>
                <c:pt idx="358">
                  <c:v>27.97</c:v>
                </c:pt>
                <c:pt idx="359">
                  <c:v>28.08</c:v>
                </c:pt>
                <c:pt idx="360">
                  <c:v>28.759999999999987</c:v>
                </c:pt>
                <c:pt idx="361">
                  <c:v>28.71</c:v>
                </c:pt>
                <c:pt idx="362">
                  <c:v>28.39</c:v>
                </c:pt>
                <c:pt idx="363">
                  <c:v>27.88</c:v>
                </c:pt>
                <c:pt idx="364">
                  <c:v>28.14</c:v>
                </c:pt>
                <c:pt idx="365">
                  <c:v>27.84</c:v>
                </c:pt>
                <c:pt idx="366">
                  <c:v>27.56</c:v>
                </c:pt>
                <c:pt idx="367">
                  <c:v>27.91</c:v>
                </c:pt>
                <c:pt idx="368">
                  <c:v>28.43</c:v>
                </c:pt>
                <c:pt idx="369">
                  <c:v>28.939999999999987</c:v>
                </c:pt>
                <c:pt idx="370">
                  <c:v>29.130000000000024</c:v>
                </c:pt>
                <c:pt idx="371">
                  <c:v>28.810000000000024</c:v>
                </c:pt>
                <c:pt idx="372">
                  <c:v>29.12</c:v>
                </c:pt>
                <c:pt idx="373">
                  <c:v>28.52</c:v>
                </c:pt>
                <c:pt idx="374">
                  <c:v>27.55</c:v>
                </c:pt>
                <c:pt idx="375">
                  <c:v>27.49</c:v>
                </c:pt>
                <c:pt idx="376">
                  <c:v>26.52</c:v>
                </c:pt>
                <c:pt idx="377">
                  <c:v>26.85</c:v>
                </c:pt>
                <c:pt idx="378">
                  <c:v>27.02</c:v>
                </c:pt>
                <c:pt idx="379">
                  <c:v>27.110000000000024</c:v>
                </c:pt>
                <c:pt idx="380">
                  <c:v>26.97</c:v>
                </c:pt>
                <c:pt idx="381">
                  <c:v>25.67</c:v>
                </c:pt>
                <c:pt idx="382">
                  <c:v>25.75</c:v>
                </c:pt>
                <c:pt idx="383">
                  <c:v>26.37</c:v>
                </c:pt>
                <c:pt idx="384">
                  <c:v>26.02</c:v>
                </c:pt>
                <c:pt idx="385">
                  <c:v>26.279999999999987</c:v>
                </c:pt>
                <c:pt idx="387">
                  <c:v>27.07</c:v>
                </c:pt>
                <c:pt idx="388">
                  <c:v>28.1</c:v>
                </c:pt>
                <c:pt idx="389">
                  <c:v>27.630000000000024</c:v>
                </c:pt>
                <c:pt idx="390">
                  <c:v>27.22</c:v>
                </c:pt>
                <c:pt idx="391">
                  <c:v>27.07</c:v>
                </c:pt>
                <c:pt idx="392">
                  <c:v>26.85</c:v>
                </c:pt>
                <c:pt idx="393">
                  <c:v>26.57</c:v>
                </c:pt>
                <c:pt idx="394">
                  <c:v>26.02</c:v>
                </c:pt>
                <c:pt idx="395">
                  <c:v>25.330000000000005</c:v>
                </c:pt>
                <c:pt idx="396">
                  <c:v>24.650000000000023</c:v>
                </c:pt>
                <c:pt idx="397">
                  <c:v>24.650000000000023</c:v>
                </c:pt>
                <c:pt idx="398">
                  <c:v>25.67</c:v>
                </c:pt>
                <c:pt idx="399">
                  <c:v>25.88</c:v>
                </c:pt>
                <c:pt idx="400">
                  <c:v>26.18</c:v>
                </c:pt>
                <c:pt idx="401">
                  <c:v>26.71</c:v>
                </c:pt>
                <c:pt idx="402">
                  <c:v>26.74</c:v>
                </c:pt>
                <c:pt idx="403">
                  <c:v>26.979999999999986</c:v>
                </c:pt>
                <c:pt idx="404">
                  <c:v>26.6</c:v>
                </c:pt>
                <c:pt idx="405">
                  <c:v>26.7</c:v>
                </c:pt>
                <c:pt idx="406">
                  <c:v>26.830000000000005</c:v>
                </c:pt>
                <c:pt idx="407">
                  <c:v>27.86</c:v>
                </c:pt>
                <c:pt idx="408">
                  <c:v>27.51</c:v>
                </c:pt>
                <c:pt idx="409">
                  <c:v>27.7</c:v>
                </c:pt>
                <c:pt idx="410">
                  <c:v>28.17</c:v>
                </c:pt>
                <c:pt idx="411">
                  <c:v>27.62</c:v>
                </c:pt>
                <c:pt idx="412">
                  <c:v>27.72</c:v>
                </c:pt>
                <c:pt idx="413">
                  <c:v>28.12</c:v>
                </c:pt>
                <c:pt idx="414">
                  <c:v>27.85</c:v>
                </c:pt>
                <c:pt idx="415">
                  <c:v>28.1</c:v>
                </c:pt>
                <c:pt idx="416">
                  <c:v>27.51</c:v>
                </c:pt>
                <c:pt idx="417">
                  <c:v>27.47</c:v>
                </c:pt>
                <c:pt idx="418">
                  <c:v>26.650000000000023</c:v>
                </c:pt>
                <c:pt idx="419">
                  <c:v>27.2</c:v>
                </c:pt>
                <c:pt idx="420">
                  <c:v>27.93</c:v>
                </c:pt>
                <c:pt idx="421">
                  <c:v>27.17</c:v>
                </c:pt>
                <c:pt idx="422">
                  <c:v>25.630000000000024</c:v>
                </c:pt>
                <c:pt idx="423">
                  <c:v>28.34</c:v>
                </c:pt>
                <c:pt idx="424">
                  <c:v>26.69</c:v>
                </c:pt>
                <c:pt idx="425">
                  <c:v>27.16</c:v>
                </c:pt>
                <c:pt idx="426">
                  <c:v>27.07</c:v>
                </c:pt>
                <c:pt idx="427">
                  <c:v>26.650000000000023</c:v>
                </c:pt>
                <c:pt idx="428">
                  <c:v>26.650000000000023</c:v>
                </c:pt>
                <c:pt idx="430">
                  <c:v>26.939999999999987</c:v>
                </c:pt>
                <c:pt idx="431">
                  <c:v>27.03</c:v>
                </c:pt>
                <c:pt idx="432">
                  <c:v>27.54</c:v>
                </c:pt>
                <c:pt idx="433">
                  <c:v>27.99</c:v>
                </c:pt>
                <c:pt idx="434">
                  <c:v>27.66</c:v>
                </c:pt>
                <c:pt idx="435">
                  <c:v>27.650000000000023</c:v>
                </c:pt>
                <c:pt idx="436">
                  <c:v>27.64</c:v>
                </c:pt>
                <c:pt idx="437">
                  <c:v>28.58</c:v>
                </c:pt>
                <c:pt idx="438">
                  <c:v>29.59</c:v>
                </c:pt>
                <c:pt idx="439">
                  <c:v>28.84</c:v>
                </c:pt>
                <c:pt idx="440">
                  <c:v>27.810000000000024</c:v>
                </c:pt>
                <c:pt idx="441">
                  <c:v>26.73</c:v>
                </c:pt>
                <c:pt idx="442">
                  <c:v>26.6</c:v>
                </c:pt>
                <c:pt idx="443">
                  <c:v>25.459999999999987</c:v>
                </c:pt>
                <c:pt idx="444">
                  <c:v>21.459999999999987</c:v>
                </c:pt>
                <c:pt idx="445">
                  <c:v>21.630000000000024</c:v>
                </c:pt>
                <c:pt idx="446">
                  <c:v>22.4</c:v>
                </c:pt>
                <c:pt idx="447">
                  <c:v>22.8</c:v>
                </c:pt>
                <c:pt idx="448">
                  <c:v>23.439999999999987</c:v>
                </c:pt>
                <c:pt idx="449">
                  <c:v>23.12</c:v>
                </c:pt>
                <c:pt idx="450">
                  <c:v>22.7</c:v>
                </c:pt>
                <c:pt idx="451">
                  <c:v>22.17</c:v>
                </c:pt>
                <c:pt idx="452">
                  <c:v>22.7</c:v>
                </c:pt>
                <c:pt idx="453">
                  <c:v>22.32</c:v>
                </c:pt>
                <c:pt idx="454">
                  <c:v>22.25</c:v>
                </c:pt>
                <c:pt idx="455">
                  <c:v>22.55</c:v>
                </c:pt>
                <c:pt idx="456">
                  <c:v>22.51</c:v>
                </c:pt>
                <c:pt idx="457">
                  <c:v>23.49</c:v>
                </c:pt>
                <c:pt idx="458">
                  <c:v>22.49</c:v>
                </c:pt>
                <c:pt idx="459">
                  <c:v>22.37</c:v>
                </c:pt>
                <c:pt idx="460">
                  <c:v>22.01</c:v>
                </c:pt>
                <c:pt idx="461">
                  <c:v>21.89</c:v>
                </c:pt>
                <c:pt idx="462">
                  <c:v>21.330000000000005</c:v>
                </c:pt>
                <c:pt idx="463">
                  <c:v>21.99</c:v>
                </c:pt>
                <c:pt idx="464">
                  <c:v>21.779999999999987</c:v>
                </c:pt>
                <c:pt idx="465">
                  <c:v>21.279999999999987</c:v>
                </c:pt>
                <c:pt idx="466">
                  <c:v>22</c:v>
                </c:pt>
                <c:pt idx="467">
                  <c:v>21.75</c:v>
                </c:pt>
                <c:pt idx="468">
                  <c:v>22.07</c:v>
                </c:pt>
                <c:pt idx="469">
                  <c:v>22.1</c:v>
                </c:pt>
                <c:pt idx="470">
                  <c:v>21.830000000000005</c:v>
                </c:pt>
                <c:pt idx="471">
                  <c:v>21.2</c:v>
                </c:pt>
                <c:pt idx="472">
                  <c:v>20.47</c:v>
                </c:pt>
                <c:pt idx="473">
                  <c:v>20.239999999999988</c:v>
                </c:pt>
                <c:pt idx="474">
                  <c:v>20</c:v>
                </c:pt>
                <c:pt idx="475">
                  <c:v>19.93</c:v>
                </c:pt>
                <c:pt idx="476">
                  <c:v>20.110000000000024</c:v>
                </c:pt>
                <c:pt idx="477">
                  <c:v>21.21</c:v>
                </c:pt>
                <c:pt idx="478">
                  <c:v>22.23</c:v>
                </c:pt>
                <c:pt idx="479">
                  <c:v>21.259999999999987</c:v>
                </c:pt>
                <c:pt idx="480">
                  <c:v>21.56</c:v>
                </c:pt>
                <c:pt idx="481">
                  <c:v>19.630000000000024</c:v>
                </c:pt>
                <c:pt idx="482">
                  <c:v>17.5</c:v>
                </c:pt>
                <c:pt idx="483">
                  <c:v>18.09</c:v>
                </c:pt>
                <c:pt idx="484">
                  <c:v>17.739999999999988</c:v>
                </c:pt>
                <c:pt idx="485">
                  <c:v>18.71</c:v>
                </c:pt>
                <c:pt idx="486">
                  <c:v>18.38</c:v>
                </c:pt>
                <c:pt idx="489">
                  <c:v>18.690000000000001</c:v>
                </c:pt>
                <c:pt idx="490">
                  <c:v>19.57</c:v>
                </c:pt>
                <c:pt idx="491">
                  <c:v>19.37</c:v>
                </c:pt>
                <c:pt idx="492">
                  <c:v>18.55</c:v>
                </c:pt>
                <c:pt idx="493">
                  <c:v>19.459999999999987</c:v>
                </c:pt>
                <c:pt idx="494">
                  <c:v>20.27</c:v>
                </c:pt>
                <c:pt idx="495">
                  <c:v>19.71</c:v>
                </c:pt>
                <c:pt idx="496">
                  <c:v>19.62</c:v>
                </c:pt>
                <c:pt idx="497">
                  <c:v>18.690000000000001</c:v>
                </c:pt>
                <c:pt idx="498">
                  <c:v>19.079999999999988</c:v>
                </c:pt>
                <c:pt idx="499">
                  <c:v>18.32</c:v>
                </c:pt>
                <c:pt idx="500">
                  <c:v>18.04</c:v>
                </c:pt>
                <c:pt idx="501">
                  <c:v>18.38</c:v>
                </c:pt>
                <c:pt idx="502">
                  <c:v>18.2</c:v>
                </c:pt>
                <c:pt idx="503">
                  <c:v>19.309999999999999</c:v>
                </c:pt>
                <c:pt idx="504">
                  <c:v>19.279999999999987</c:v>
                </c:pt>
                <c:pt idx="505">
                  <c:v>19.38</c:v>
                </c:pt>
                <c:pt idx="506">
                  <c:v>19.37</c:v>
                </c:pt>
                <c:pt idx="507">
                  <c:v>18.670000000000005</c:v>
                </c:pt>
                <c:pt idx="508">
                  <c:v>19.3</c:v>
                </c:pt>
                <c:pt idx="510">
                  <c:v>21.32</c:v>
                </c:pt>
                <c:pt idx="511">
                  <c:v>21.07</c:v>
                </c:pt>
                <c:pt idx="512">
                  <c:v>20.420000000000002</c:v>
                </c:pt>
                <c:pt idx="513">
                  <c:v>19.959999999999987</c:v>
                </c:pt>
                <c:pt idx="514">
                  <c:v>21.130000000000024</c:v>
                </c:pt>
                <c:pt idx="515">
                  <c:v>20.650000000000023</c:v>
                </c:pt>
                <c:pt idx="516">
                  <c:v>21.47</c:v>
                </c:pt>
                <c:pt idx="517">
                  <c:v>21.419999999999987</c:v>
                </c:pt>
                <c:pt idx="518">
                  <c:v>20.82</c:v>
                </c:pt>
                <c:pt idx="519">
                  <c:v>20.32</c:v>
                </c:pt>
                <c:pt idx="520">
                  <c:v>20.479999999999986</c:v>
                </c:pt>
                <c:pt idx="521">
                  <c:v>19.670000000000005</c:v>
                </c:pt>
                <c:pt idx="522">
                  <c:v>18.88</c:v>
                </c:pt>
                <c:pt idx="523">
                  <c:v>18.989999999999966</c:v>
                </c:pt>
                <c:pt idx="524">
                  <c:v>18.959999999999987</c:v>
                </c:pt>
                <c:pt idx="525">
                  <c:v>18.2</c:v>
                </c:pt>
                <c:pt idx="526">
                  <c:v>18.02</c:v>
                </c:pt>
                <c:pt idx="528">
                  <c:v>18.36</c:v>
                </c:pt>
                <c:pt idx="529">
                  <c:v>19.100000000000001</c:v>
                </c:pt>
                <c:pt idx="530">
                  <c:v>19.57</c:v>
                </c:pt>
                <c:pt idx="531">
                  <c:v>19.8</c:v>
                </c:pt>
                <c:pt idx="532">
                  <c:v>20.05</c:v>
                </c:pt>
                <c:pt idx="533">
                  <c:v>19.3</c:v>
                </c:pt>
                <c:pt idx="534">
                  <c:v>19.110000000000024</c:v>
                </c:pt>
                <c:pt idx="535">
                  <c:v>19.71</c:v>
                </c:pt>
                <c:pt idx="536">
                  <c:v>20.399999999999999</c:v>
                </c:pt>
                <c:pt idx="537">
                  <c:v>20.02</c:v>
                </c:pt>
                <c:pt idx="538">
                  <c:v>20.059999999999999</c:v>
                </c:pt>
                <c:pt idx="539">
                  <c:v>19.77</c:v>
                </c:pt>
                <c:pt idx="540">
                  <c:v>19.75</c:v>
                </c:pt>
                <c:pt idx="541">
                  <c:v>20.25</c:v>
                </c:pt>
                <c:pt idx="542">
                  <c:v>21.29</c:v>
                </c:pt>
                <c:pt idx="543">
                  <c:v>20.759999999999987</c:v>
                </c:pt>
                <c:pt idx="544">
                  <c:v>21.19</c:v>
                </c:pt>
                <c:pt idx="545">
                  <c:v>21.19</c:v>
                </c:pt>
                <c:pt idx="546">
                  <c:v>21.47</c:v>
                </c:pt>
                <c:pt idx="548">
                  <c:v>20.77</c:v>
                </c:pt>
                <c:pt idx="549">
                  <c:v>20.309999999999999</c:v>
                </c:pt>
                <c:pt idx="550">
                  <c:v>20.810000000000024</c:v>
                </c:pt>
                <c:pt idx="551">
                  <c:v>20.919999999999987</c:v>
                </c:pt>
                <c:pt idx="552">
                  <c:v>20.239999999999988</c:v>
                </c:pt>
                <c:pt idx="553">
                  <c:v>21.37</c:v>
                </c:pt>
                <c:pt idx="554">
                  <c:v>21.4</c:v>
                </c:pt>
                <c:pt idx="555">
                  <c:v>21.779999999999987</c:v>
                </c:pt>
                <c:pt idx="556">
                  <c:v>22.37</c:v>
                </c:pt>
                <c:pt idx="557">
                  <c:v>22.55</c:v>
                </c:pt>
                <c:pt idx="558">
                  <c:v>23.18</c:v>
                </c:pt>
                <c:pt idx="559">
                  <c:v>23.32</c:v>
                </c:pt>
                <c:pt idx="560">
                  <c:v>23.62</c:v>
                </c:pt>
                <c:pt idx="561">
                  <c:v>23.87</c:v>
                </c:pt>
                <c:pt idx="562">
                  <c:v>24.36</c:v>
                </c:pt>
                <c:pt idx="563">
                  <c:v>24.55</c:v>
                </c:pt>
                <c:pt idx="564">
                  <c:v>24.14</c:v>
                </c:pt>
                <c:pt idx="565">
                  <c:v>24.479999999999986</c:v>
                </c:pt>
                <c:pt idx="566">
                  <c:v>24.47</c:v>
                </c:pt>
                <c:pt idx="567">
                  <c:v>25.03</c:v>
                </c:pt>
                <c:pt idx="568">
                  <c:v>25.02</c:v>
                </c:pt>
                <c:pt idx="569">
                  <c:v>24.919999999999987</c:v>
                </c:pt>
                <c:pt idx="570">
                  <c:v>25.74</c:v>
                </c:pt>
                <c:pt idx="571">
                  <c:v>25.56</c:v>
                </c:pt>
                <c:pt idx="572">
                  <c:v>25.69</c:v>
                </c:pt>
                <c:pt idx="573">
                  <c:v>25.75</c:v>
                </c:pt>
                <c:pt idx="574">
                  <c:v>25.79</c:v>
                </c:pt>
                <c:pt idx="575">
                  <c:v>26.21</c:v>
                </c:pt>
                <c:pt idx="577">
                  <c:v>26.82</c:v>
                </c:pt>
                <c:pt idx="578">
                  <c:v>27.75</c:v>
                </c:pt>
                <c:pt idx="579">
                  <c:v>27.55</c:v>
                </c:pt>
                <c:pt idx="580">
                  <c:v>26.64</c:v>
                </c:pt>
                <c:pt idx="581">
                  <c:v>26.21</c:v>
                </c:pt>
                <c:pt idx="582">
                  <c:v>26.16</c:v>
                </c:pt>
                <c:pt idx="583">
                  <c:v>25.45</c:v>
                </c:pt>
                <c:pt idx="584">
                  <c:v>26.150000000000023</c:v>
                </c:pt>
                <c:pt idx="585">
                  <c:v>24.93</c:v>
                </c:pt>
                <c:pt idx="586">
                  <c:v>23.51</c:v>
                </c:pt>
                <c:pt idx="587">
                  <c:v>24.53</c:v>
                </c:pt>
                <c:pt idx="588">
                  <c:v>24.919999999999987</c:v>
                </c:pt>
                <c:pt idx="589">
                  <c:v>25.939999999999987</c:v>
                </c:pt>
                <c:pt idx="590">
                  <c:v>25.86</c:v>
                </c:pt>
                <c:pt idx="591">
                  <c:v>26.43</c:v>
                </c:pt>
                <c:pt idx="592">
                  <c:v>26.279999999999987</c:v>
                </c:pt>
                <c:pt idx="593">
                  <c:v>26.279999999999987</c:v>
                </c:pt>
                <c:pt idx="594">
                  <c:v>26.279999999999987</c:v>
                </c:pt>
                <c:pt idx="595">
                  <c:v>26.36</c:v>
                </c:pt>
                <c:pt idx="596">
                  <c:v>27.12</c:v>
                </c:pt>
                <c:pt idx="597">
                  <c:v>27.45</c:v>
                </c:pt>
                <c:pt idx="598">
                  <c:v>27.32</c:v>
                </c:pt>
                <c:pt idx="599">
                  <c:v>26.58</c:v>
                </c:pt>
                <c:pt idx="600">
                  <c:v>26.310000000000024</c:v>
                </c:pt>
                <c:pt idx="601">
                  <c:v>26.75</c:v>
                </c:pt>
                <c:pt idx="602">
                  <c:v>26.110000000000024</c:v>
                </c:pt>
                <c:pt idx="603">
                  <c:v>26.79</c:v>
                </c:pt>
                <c:pt idx="604">
                  <c:v>27.759999999999987</c:v>
                </c:pt>
                <c:pt idx="605">
                  <c:v>27.779999999999987</c:v>
                </c:pt>
                <c:pt idx="606">
                  <c:v>27.919999999999987</c:v>
                </c:pt>
                <c:pt idx="607">
                  <c:v>28.62</c:v>
                </c:pt>
                <c:pt idx="608">
                  <c:v>29.17</c:v>
                </c:pt>
                <c:pt idx="609">
                  <c:v>28.17</c:v>
                </c:pt>
                <c:pt idx="610">
                  <c:v>28</c:v>
                </c:pt>
                <c:pt idx="611">
                  <c:v>28.19</c:v>
                </c:pt>
                <c:pt idx="612">
                  <c:v>28.24</c:v>
                </c:pt>
                <c:pt idx="613">
                  <c:v>27.35</c:v>
                </c:pt>
                <c:pt idx="614">
                  <c:v>27.01</c:v>
                </c:pt>
                <c:pt idx="615">
                  <c:v>26.6</c:v>
                </c:pt>
                <c:pt idx="616">
                  <c:v>26.69</c:v>
                </c:pt>
                <c:pt idx="618">
                  <c:v>25.08</c:v>
                </c:pt>
                <c:pt idx="619">
                  <c:v>25.64</c:v>
                </c:pt>
                <c:pt idx="620">
                  <c:v>24.779999999999987</c:v>
                </c:pt>
                <c:pt idx="621">
                  <c:v>25.37</c:v>
                </c:pt>
                <c:pt idx="622">
                  <c:v>25.1</c:v>
                </c:pt>
                <c:pt idx="623">
                  <c:v>25.32</c:v>
                </c:pt>
                <c:pt idx="624">
                  <c:v>25.02</c:v>
                </c:pt>
                <c:pt idx="625">
                  <c:v>24.89</c:v>
                </c:pt>
                <c:pt idx="626">
                  <c:v>24.72</c:v>
                </c:pt>
                <c:pt idx="627">
                  <c:v>24.24</c:v>
                </c:pt>
                <c:pt idx="628">
                  <c:v>24.21</c:v>
                </c:pt>
                <c:pt idx="629">
                  <c:v>24.79</c:v>
                </c:pt>
                <c:pt idx="630">
                  <c:v>25.54</c:v>
                </c:pt>
                <c:pt idx="631">
                  <c:v>25.9</c:v>
                </c:pt>
                <c:pt idx="632">
                  <c:v>25.979999999999986</c:v>
                </c:pt>
                <c:pt idx="633">
                  <c:v>25.36</c:v>
                </c:pt>
                <c:pt idx="634">
                  <c:v>25.57</c:v>
                </c:pt>
                <c:pt idx="635">
                  <c:v>25.62</c:v>
                </c:pt>
                <c:pt idx="636">
                  <c:v>25.51</c:v>
                </c:pt>
                <c:pt idx="637">
                  <c:v>26.310000000000024</c:v>
                </c:pt>
                <c:pt idx="638">
                  <c:v>26.06</c:v>
                </c:pt>
                <c:pt idx="639">
                  <c:v>26.67</c:v>
                </c:pt>
                <c:pt idx="640">
                  <c:v>26.77</c:v>
                </c:pt>
                <c:pt idx="641">
                  <c:v>26.79</c:v>
                </c:pt>
                <c:pt idx="642">
                  <c:v>26.79</c:v>
                </c:pt>
                <c:pt idx="643">
                  <c:v>26.830000000000005</c:v>
                </c:pt>
                <c:pt idx="644">
                  <c:v>26.82</c:v>
                </c:pt>
                <c:pt idx="647">
                  <c:v>26.14</c:v>
                </c:pt>
                <c:pt idx="648">
                  <c:v>26.16</c:v>
                </c:pt>
                <c:pt idx="649">
                  <c:v>26.73</c:v>
                </c:pt>
                <c:pt idx="650">
                  <c:v>27.01</c:v>
                </c:pt>
                <c:pt idx="651">
                  <c:v>27.479999999999986</c:v>
                </c:pt>
                <c:pt idx="652">
                  <c:v>27.23</c:v>
                </c:pt>
                <c:pt idx="653">
                  <c:v>27.68</c:v>
                </c:pt>
                <c:pt idx="654">
                  <c:v>27.88</c:v>
                </c:pt>
                <c:pt idx="655">
                  <c:v>27.5</c:v>
                </c:pt>
                <c:pt idx="656">
                  <c:v>27.830000000000005</c:v>
                </c:pt>
                <c:pt idx="657">
                  <c:v>26.610000000000024</c:v>
                </c:pt>
                <c:pt idx="658">
                  <c:v>26.610000000000024</c:v>
                </c:pt>
                <c:pt idx="659">
                  <c:v>26.779999999999987</c:v>
                </c:pt>
                <c:pt idx="660">
                  <c:v>26.67</c:v>
                </c:pt>
                <c:pt idx="661">
                  <c:v>26.55</c:v>
                </c:pt>
                <c:pt idx="662">
                  <c:v>26.54</c:v>
                </c:pt>
                <c:pt idx="663">
                  <c:v>27.43</c:v>
                </c:pt>
                <c:pt idx="664">
                  <c:v>27.02</c:v>
                </c:pt>
                <c:pt idx="665">
                  <c:v>26.51</c:v>
                </c:pt>
                <c:pt idx="666">
                  <c:v>26.87</c:v>
                </c:pt>
                <c:pt idx="667">
                  <c:v>26.55</c:v>
                </c:pt>
                <c:pt idx="668">
                  <c:v>27.18</c:v>
                </c:pt>
                <c:pt idx="669">
                  <c:v>26.58</c:v>
                </c:pt>
                <c:pt idx="670">
                  <c:v>26.67</c:v>
                </c:pt>
                <c:pt idx="671">
                  <c:v>26.87</c:v>
                </c:pt>
                <c:pt idx="672">
                  <c:v>27.84</c:v>
                </c:pt>
                <c:pt idx="673">
                  <c:v>28.35</c:v>
                </c:pt>
                <c:pt idx="674">
                  <c:v>28.19</c:v>
                </c:pt>
                <c:pt idx="675">
                  <c:v>28.99</c:v>
                </c:pt>
                <c:pt idx="676">
                  <c:v>29.24</c:v>
                </c:pt>
                <c:pt idx="677">
                  <c:v>29.86</c:v>
                </c:pt>
                <c:pt idx="678">
                  <c:v>30.12</c:v>
                </c:pt>
                <c:pt idx="679">
                  <c:v>30.37</c:v>
                </c:pt>
                <c:pt idx="680">
                  <c:v>30.110000000000024</c:v>
                </c:pt>
                <c:pt idx="681">
                  <c:v>29.99</c:v>
                </c:pt>
                <c:pt idx="682">
                  <c:v>29.23</c:v>
                </c:pt>
                <c:pt idx="683">
                  <c:v>28.84</c:v>
                </c:pt>
                <c:pt idx="684">
                  <c:v>28.310000000000024</c:v>
                </c:pt>
                <c:pt idx="685">
                  <c:v>28.830000000000005</c:v>
                </c:pt>
                <c:pt idx="686">
                  <c:v>28.97</c:v>
                </c:pt>
                <c:pt idx="688">
                  <c:v>27.759999999999987</c:v>
                </c:pt>
                <c:pt idx="689">
                  <c:v>28.279999999999987</c:v>
                </c:pt>
                <c:pt idx="690">
                  <c:v>29.06</c:v>
                </c:pt>
                <c:pt idx="691">
                  <c:v>29.51</c:v>
                </c:pt>
                <c:pt idx="692">
                  <c:v>29.8</c:v>
                </c:pt>
                <c:pt idx="693">
                  <c:v>29.62</c:v>
                </c:pt>
                <c:pt idx="694">
                  <c:v>29.77</c:v>
                </c:pt>
                <c:pt idx="695">
                  <c:v>28.95</c:v>
                </c:pt>
                <c:pt idx="696">
                  <c:v>29.830000000000005</c:v>
                </c:pt>
                <c:pt idx="697">
                  <c:v>29.14</c:v>
                </c:pt>
                <c:pt idx="698">
                  <c:v>29.08</c:v>
                </c:pt>
                <c:pt idx="699">
                  <c:v>29.57</c:v>
                </c:pt>
                <c:pt idx="700">
                  <c:v>29.49</c:v>
                </c:pt>
                <c:pt idx="701">
                  <c:v>29.650000000000023</c:v>
                </c:pt>
                <c:pt idx="702">
                  <c:v>30.85</c:v>
                </c:pt>
                <c:pt idx="703">
                  <c:v>30.79</c:v>
                </c:pt>
                <c:pt idx="704">
                  <c:v>30.69</c:v>
                </c:pt>
                <c:pt idx="705">
                  <c:v>30.310000000000024</c:v>
                </c:pt>
                <c:pt idx="706">
                  <c:v>30.53</c:v>
                </c:pt>
                <c:pt idx="707">
                  <c:v>30.59</c:v>
                </c:pt>
                <c:pt idx="708">
                  <c:v>30.71</c:v>
                </c:pt>
                <c:pt idx="709">
                  <c:v>30.59</c:v>
                </c:pt>
                <c:pt idx="710">
                  <c:v>29.73</c:v>
                </c:pt>
                <c:pt idx="711">
                  <c:v>29.650000000000023</c:v>
                </c:pt>
                <c:pt idx="712">
                  <c:v>29.650000000000023</c:v>
                </c:pt>
                <c:pt idx="713">
                  <c:v>29.56</c:v>
                </c:pt>
                <c:pt idx="714">
                  <c:v>29.310000000000024</c:v>
                </c:pt>
                <c:pt idx="715">
                  <c:v>28.959999999999987</c:v>
                </c:pt>
                <c:pt idx="716">
                  <c:v>29.36</c:v>
                </c:pt>
                <c:pt idx="717">
                  <c:v>30.06</c:v>
                </c:pt>
                <c:pt idx="718">
                  <c:v>29.73</c:v>
                </c:pt>
                <c:pt idx="719">
                  <c:v>29.279999999999987</c:v>
                </c:pt>
                <c:pt idx="720">
                  <c:v>29.610000000000024</c:v>
                </c:pt>
                <c:pt idx="721">
                  <c:v>29.56</c:v>
                </c:pt>
                <c:pt idx="722">
                  <c:v>28.310000000000024</c:v>
                </c:pt>
                <c:pt idx="723">
                  <c:v>27.93</c:v>
                </c:pt>
                <c:pt idx="724">
                  <c:v>28.19</c:v>
                </c:pt>
                <c:pt idx="725">
                  <c:v>27.87</c:v>
                </c:pt>
                <c:pt idx="726">
                  <c:v>27.09</c:v>
                </c:pt>
                <c:pt idx="727">
                  <c:v>27.25</c:v>
                </c:pt>
                <c:pt idx="728">
                  <c:v>26.810000000000024</c:v>
                </c:pt>
                <c:pt idx="729">
                  <c:v>26.85</c:v>
                </c:pt>
                <c:pt idx="730">
                  <c:v>27.18</c:v>
                </c:pt>
                <c:pt idx="731">
                  <c:v>27.04</c:v>
                </c:pt>
                <c:pt idx="732">
                  <c:v>26.89</c:v>
                </c:pt>
                <c:pt idx="733">
                  <c:v>26.06</c:v>
                </c:pt>
                <c:pt idx="734">
                  <c:v>25.72</c:v>
                </c:pt>
                <c:pt idx="735">
                  <c:v>25.36</c:v>
                </c:pt>
                <c:pt idx="736">
                  <c:v>25.830000000000005</c:v>
                </c:pt>
                <c:pt idx="737">
                  <c:v>26.02</c:v>
                </c:pt>
                <c:pt idx="738">
                  <c:v>26.19</c:v>
                </c:pt>
                <c:pt idx="739">
                  <c:v>25.279999999999987</c:v>
                </c:pt>
                <c:pt idx="740">
                  <c:v>25.4</c:v>
                </c:pt>
                <c:pt idx="741">
                  <c:v>25.5</c:v>
                </c:pt>
                <c:pt idx="742">
                  <c:v>26.71</c:v>
                </c:pt>
                <c:pt idx="743">
                  <c:v>26.41</c:v>
                </c:pt>
                <c:pt idx="744">
                  <c:v>27</c:v>
                </c:pt>
                <c:pt idx="745">
                  <c:v>27.07</c:v>
                </c:pt>
                <c:pt idx="746">
                  <c:v>27.73</c:v>
                </c:pt>
                <c:pt idx="747">
                  <c:v>27.01</c:v>
                </c:pt>
                <c:pt idx="748">
                  <c:v>26.6</c:v>
                </c:pt>
                <c:pt idx="749">
                  <c:v>26.87</c:v>
                </c:pt>
                <c:pt idx="752">
                  <c:v>27.27</c:v>
                </c:pt>
                <c:pt idx="753">
                  <c:v>27.34</c:v>
                </c:pt>
                <c:pt idx="754">
                  <c:v>26.8</c:v>
                </c:pt>
                <c:pt idx="755">
                  <c:v>27.27</c:v>
                </c:pt>
                <c:pt idx="756">
                  <c:v>27.03</c:v>
                </c:pt>
                <c:pt idx="757">
                  <c:v>27.29</c:v>
                </c:pt>
                <c:pt idx="758">
                  <c:v>27.73</c:v>
                </c:pt>
                <c:pt idx="759">
                  <c:v>27.49</c:v>
                </c:pt>
                <c:pt idx="760">
                  <c:v>28.2</c:v>
                </c:pt>
                <c:pt idx="761">
                  <c:v>28.39</c:v>
                </c:pt>
                <c:pt idx="762">
                  <c:v>30.150000000000023</c:v>
                </c:pt>
                <c:pt idx="763">
                  <c:v>30.04</c:v>
                </c:pt>
                <c:pt idx="764">
                  <c:v>30.41</c:v>
                </c:pt>
                <c:pt idx="765">
                  <c:v>30.57</c:v>
                </c:pt>
                <c:pt idx="766">
                  <c:v>30.57</c:v>
                </c:pt>
                <c:pt idx="767">
                  <c:v>32.090000000000003</c:v>
                </c:pt>
                <c:pt idx="768">
                  <c:v>32.130000000000003</c:v>
                </c:pt>
                <c:pt idx="769">
                  <c:v>32.61</c:v>
                </c:pt>
                <c:pt idx="770">
                  <c:v>32.68</c:v>
                </c:pt>
                <c:pt idx="771">
                  <c:v>31.41</c:v>
                </c:pt>
                <c:pt idx="772">
                  <c:v>31.21</c:v>
                </c:pt>
                <c:pt idx="773">
                  <c:v>31.97</c:v>
                </c:pt>
                <c:pt idx="774">
                  <c:v>33.260000000000012</c:v>
                </c:pt>
                <c:pt idx="775">
                  <c:v>32.290000000000013</c:v>
                </c:pt>
                <c:pt idx="776">
                  <c:v>31.2</c:v>
                </c:pt>
                <c:pt idx="777">
                  <c:v>30.66</c:v>
                </c:pt>
                <c:pt idx="778">
                  <c:v>31.95</c:v>
                </c:pt>
                <c:pt idx="779">
                  <c:v>31.59</c:v>
                </c:pt>
                <c:pt idx="780">
                  <c:v>32.08</c:v>
                </c:pt>
                <c:pt idx="781">
                  <c:v>32.42</c:v>
                </c:pt>
                <c:pt idx="782">
                  <c:v>33.230000000000011</c:v>
                </c:pt>
                <c:pt idx="783">
                  <c:v>33.58</c:v>
                </c:pt>
                <c:pt idx="784">
                  <c:v>33.879999999999995</c:v>
                </c:pt>
                <c:pt idx="786">
                  <c:v>34.620000000000012</c:v>
                </c:pt>
                <c:pt idx="787">
                  <c:v>34.32</c:v>
                </c:pt>
                <c:pt idx="788">
                  <c:v>33.9</c:v>
                </c:pt>
                <c:pt idx="789">
                  <c:v>34.980000000000004</c:v>
                </c:pt>
                <c:pt idx="790">
                  <c:v>32.43</c:v>
                </c:pt>
                <c:pt idx="791">
                  <c:v>32.700000000000003</c:v>
                </c:pt>
                <c:pt idx="792">
                  <c:v>33.54</c:v>
                </c:pt>
                <c:pt idx="793">
                  <c:v>33.78</c:v>
                </c:pt>
                <c:pt idx="794">
                  <c:v>33.51</c:v>
                </c:pt>
                <c:pt idx="795">
                  <c:v>32.839999999999996</c:v>
                </c:pt>
                <c:pt idx="796">
                  <c:v>33.61</c:v>
                </c:pt>
                <c:pt idx="797">
                  <c:v>33.910000000000004</c:v>
                </c:pt>
                <c:pt idx="798">
                  <c:v>34.36</c:v>
                </c:pt>
                <c:pt idx="799">
                  <c:v>35.050000000000004</c:v>
                </c:pt>
                <c:pt idx="800">
                  <c:v>34.46</c:v>
                </c:pt>
                <c:pt idx="801">
                  <c:v>35.43</c:v>
                </c:pt>
                <c:pt idx="802">
                  <c:v>35.83</c:v>
                </c:pt>
                <c:pt idx="803">
                  <c:v>36.630000000000003</c:v>
                </c:pt>
                <c:pt idx="804">
                  <c:v>36.61</c:v>
                </c:pt>
                <c:pt idx="806">
                  <c:v>36.879999999999995</c:v>
                </c:pt>
                <c:pt idx="807">
                  <c:v>37.020000000000003</c:v>
                </c:pt>
                <c:pt idx="808">
                  <c:v>36.449999999999996</c:v>
                </c:pt>
                <c:pt idx="809">
                  <c:v>36.760000000000012</c:v>
                </c:pt>
                <c:pt idx="810">
                  <c:v>37.290000000000013</c:v>
                </c:pt>
                <c:pt idx="811">
                  <c:v>36.06</c:v>
                </c:pt>
                <c:pt idx="812">
                  <c:v>37.96</c:v>
                </c:pt>
                <c:pt idx="813">
                  <c:v>36.83</c:v>
                </c:pt>
                <c:pt idx="814">
                  <c:v>36.760000000000012</c:v>
                </c:pt>
                <c:pt idx="815">
                  <c:v>36.1</c:v>
                </c:pt>
                <c:pt idx="816">
                  <c:v>36.949999999999996</c:v>
                </c:pt>
                <c:pt idx="817">
                  <c:v>36.86</c:v>
                </c:pt>
                <c:pt idx="818">
                  <c:v>37.21</c:v>
                </c:pt>
                <c:pt idx="819">
                  <c:v>37.760000000000012</c:v>
                </c:pt>
                <c:pt idx="820">
                  <c:v>37.18</c:v>
                </c:pt>
                <c:pt idx="821">
                  <c:v>36.809999999999995</c:v>
                </c:pt>
                <c:pt idx="822">
                  <c:v>37.870000000000005</c:v>
                </c:pt>
                <c:pt idx="823">
                  <c:v>36.050000000000004</c:v>
                </c:pt>
                <c:pt idx="824">
                  <c:v>35.410000000000004</c:v>
                </c:pt>
                <c:pt idx="825">
                  <c:v>34.92</c:v>
                </c:pt>
                <c:pt idx="826">
                  <c:v>31.55</c:v>
                </c:pt>
                <c:pt idx="827">
                  <c:v>30.01</c:v>
                </c:pt>
                <c:pt idx="828">
                  <c:v>28.62</c:v>
                </c:pt>
                <c:pt idx="829">
                  <c:v>27.18</c:v>
                </c:pt>
                <c:pt idx="830">
                  <c:v>29.51</c:v>
                </c:pt>
                <c:pt idx="831">
                  <c:v>33.42</c:v>
                </c:pt>
                <c:pt idx="832">
                  <c:v>28.71</c:v>
                </c:pt>
                <c:pt idx="833">
                  <c:v>30.310000000000024</c:v>
                </c:pt>
                <c:pt idx="834">
                  <c:v>30.21</c:v>
                </c:pt>
                <c:pt idx="835">
                  <c:v>31.14</c:v>
                </c:pt>
                <c:pt idx="836">
                  <c:v>29.479999999999986</c:v>
                </c:pt>
                <c:pt idx="837">
                  <c:v>28.55</c:v>
                </c:pt>
                <c:pt idx="838">
                  <c:v>29.05</c:v>
                </c:pt>
                <c:pt idx="839">
                  <c:v>28.41</c:v>
                </c:pt>
                <c:pt idx="840">
                  <c:v>27.759999999999987</c:v>
                </c:pt>
                <c:pt idx="841">
                  <c:v>27.97</c:v>
                </c:pt>
                <c:pt idx="842">
                  <c:v>28.93</c:v>
                </c:pt>
                <c:pt idx="843">
                  <c:v>27.2</c:v>
                </c:pt>
                <c:pt idx="844">
                  <c:v>28.279999999999987</c:v>
                </c:pt>
                <c:pt idx="845">
                  <c:v>28.41</c:v>
                </c:pt>
                <c:pt idx="846">
                  <c:v>29.459999999999987</c:v>
                </c:pt>
                <c:pt idx="847">
                  <c:v>29.16</c:v>
                </c:pt>
                <c:pt idx="848">
                  <c:v>30.1</c:v>
                </c:pt>
                <c:pt idx="850">
                  <c:v>30.759999999999987</c:v>
                </c:pt>
                <c:pt idx="851">
                  <c:v>29.919999999999987</c:v>
                </c:pt>
                <c:pt idx="852">
                  <c:v>28.04</c:v>
                </c:pt>
                <c:pt idx="853">
                  <c:v>27.52</c:v>
                </c:pt>
                <c:pt idx="854">
                  <c:v>25.919999999999987</c:v>
                </c:pt>
                <c:pt idx="855">
                  <c:v>25.25</c:v>
                </c:pt>
                <c:pt idx="856">
                  <c:v>25.32</c:v>
                </c:pt>
                <c:pt idx="857">
                  <c:v>26.09</c:v>
                </c:pt>
                <c:pt idx="858">
                  <c:v>26.05</c:v>
                </c:pt>
                <c:pt idx="859">
                  <c:v>25.74</c:v>
                </c:pt>
                <c:pt idx="860">
                  <c:v>26.43</c:v>
                </c:pt>
                <c:pt idx="861">
                  <c:v>25.650000000000023</c:v>
                </c:pt>
                <c:pt idx="862">
                  <c:v>26.24</c:v>
                </c:pt>
                <c:pt idx="863">
                  <c:v>26.939999999999987</c:v>
                </c:pt>
                <c:pt idx="864">
                  <c:v>27.650000000000023</c:v>
                </c:pt>
                <c:pt idx="865">
                  <c:v>27.34</c:v>
                </c:pt>
                <c:pt idx="866">
                  <c:v>28.51</c:v>
                </c:pt>
                <c:pt idx="867">
                  <c:v>29.21</c:v>
                </c:pt>
                <c:pt idx="868">
                  <c:v>28.57</c:v>
                </c:pt>
                <c:pt idx="869">
                  <c:v>29.07</c:v>
                </c:pt>
                <c:pt idx="870">
                  <c:v>28.84</c:v>
                </c:pt>
                <c:pt idx="871">
                  <c:v>29.29</c:v>
                </c:pt>
                <c:pt idx="872">
                  <c:v>29.51</c:v>
                </c:pt>
                <c:pt idx="873">
                  <c:v>29.09</c:v>
                </c:pt>
                <c:pt idx="874">
                  <c:v>29.74</c:v>
                </c:pt>
                <c:pt idx="876">
                  <c:v>29.24</c:v>
                </c:pt>
                <c:pt idx="877">
                  <c:v>28.459999999999987</c:v>
                </c:pt>
                <c:pt idx="878">
                  <c:v>29.150000000000023</c:v>
                </c:pt>
                <c:pt idx="879">
                  <c:v>29.56</c:v>
                </c:pt>
                <c:pt idx="880">
                  <c:v>30.72</c:v>
                </c:pt>
                <c:pt idx="881">
                  <c:v>30.779999999999987</c:v>
                </c:pt>
                <c:pt idx="882">
                  <c:v>29.810000000000024</c:v>
                </c:pt>
                <c:pt idx="883">
                  <c:v>30.84</c:v>
                </c:pt>
                <c:pt idx="884">
                  <c:v>31.259999999999987</c:v>
                </c:pt>
                <c:pt idx="885">
                  <c:v>31.36</c:v>
                </c:pt>
                <c:pt idx="886">
                  <c:v>31.72</c:v>
                </c:pt>
                <c:pt idx="887">
                  <c:v>32.17</c:v>
                </c:pt>
                <c:pt idx="888">
                  <c:v>31.41</c:v>
                </c:pt>
                <c:pt idx="889">
                  <c:v>30.630000000000024</c:v>
                </c:pt>
                <c:pt idx="890">
                  <c:v>31.14</c:v>
                </c:pt>
                <c:pt idx="891">
                  <c:v>31.08</c:v>
                </c:pt>
                <c:pt idx="892">
                  <c:v>30.279999999999987</c:v>
                </c:pt>
                <c:pt idx="893">
                  <c:v>29.86</c:v>
                </c:pt>
                <c:pt idx="894">
                  <c:v>30.630000000000024</c:v>
                </c:pt>
                <c:pt idx="895">
                  <c:v>30.22</c:v>
                </c:pt>
                <c:pt idx="896">
                  <c:v>30.05</c:v>
                </c:pt>
                <c:pt idx="897">
                  <c:v>31.650000000000023</c:v>
                </c:pt>
                <c:pt idx="898">
                  <c:v>28.97</c:v>
                </c:pt>
                <c:pt idx="899">
                  <c:v>29.18</c:v>
                </c:pt>
                <c:pt idx="900">
                  <c:v>30.150000000000023</c:v>
                </c:pt>
                <c:pt idx="901">
                  <c:v>30.41</c:v>
                </c:pt>
                <c:pt idx="902">
                  <c:v>30.29</c:v>
                </c:pt>
                <c:pt idx="903">
                  <c:v>30.39</c:v>
                </c:pt>
                <c:pt idx="905">
                  <c:v>30.08</c:v>
                </c:pt>
                <c:pt idx="906">
                  <c:v>30.32</c:v>
                </c:pt>
                <c:pt idx="907">
                  <c:v>30.87</c:v>
                </c:pt>
                <c:pt idx="908">
                  <c:v>31.04</c:v>
                </c:pt>
                <c:pt idx="909">
                  <c:v>31.330000000000005</c:v>
                </c:pt>
                <c:pt idx="910">
                  <c:v>31.2</c:v>
                </c:pt>
                <c:pt idx="911">
                  <c:v>31.6</c:v>
                </c:pt>
                <c:pt idx="912">
                  <c:v>31.2</c:v>
                </c:pt>
                <c:pt idx="913">
                  <c:v>31.439999999999987</c:v>
                </c:pt>
                <c:pt idx="914">
                  <c:v>31.959999999999987</c:v>
                </c:pt>
                <c:pt idx="915">
                  <c:v>31.67</c:v>
                </c:pt>
                <c:pt idx="916">
                  <c:v>30.2</c:v>
                </c:pt>
                <c:pt idx="917">
                  <c:v>30.130000000000024</c:v>
                </c:pt>
                <c:pt idx="918">
                  <c:v>30.72</c:v>
                </c:pt>
                <c:pt idx="919">
                  <c:v>30.310000000000024</c:v>
                </c:pt>
                <c:pt idx="920">
                  <c:v>29.979999999999986</c:v>
                </c:pt>
                <c:pt idx="921">
                  <c:v>30.21</c:v>
                </c:pt>
                <c:pt idx="922">
                  <c:v>30.69</c:v>
                </c:pt>
                <c:pt idx="923">
                  <c:v>30.56</c:v>
                </c:pt>
                <c:pt idx="924">
                  <c:v>32.230000000000011</c:v>
                </c:pt>
                <c:pt idx="925">
                  <c:v>31.8</c:v>
                </c:pt>
                <c:pt idx="926">
                  <c:v>32.339999999999996</c:v>
                </c:pt>
                <c:pt idx="927">
                  <c:v>31.77</c:v>
                </c:pt>
                <c:pt idx="928">
                  <c:v>32.410000000000004</c:v>
                </c:pt>
                <c:pt idx="929">
                  <c:v>32.230000000000011</c:v>
                </c:pt>
                <c:pt idx="930">
                  <c:v>31.91</c:v>
                </c:pt>
                <c:pt idx="931">
                  <c:v>31.91</c:v>
                </c:pt>
                <c:pt idx="932">
                  <c:v>30.85</c:v>
                </c:pt>
                <c:pt idx="933">
                  <c:v>30.85</c:v>
                </c:pt>
                <c:pt idx="934">
                  <c:v>31.01</c:v>
                </c:pt>
                <c:pt idx="935">
                  <c:v>30.810000000000024</c:v>
                </c:pt>
                <c:pt idx="936">
                  <c:v>30.759999999999987</c:v>
                </c:pt>
                <c:pt idx="937">
                  <c:v>30.959999999999987</c:v>
                </c:pt>
                <c:pt idx="938">
                  <c:v>31.779999999999987</c:v>
                </c:pt>
                <c:pt idx="939">
                  <c:v>31.64</c:v>
                </c:pt>
                <c:pt idx="940">
                  <c:v>31.43</c:v>
                </c:pt>
                <c:pt idx="941">
                  <c:v>32.01</c:v>
                </c:pt>
                <c:pt idx="942">
                  <c:v>31.18</c:v>
                </c:pt>
                <c:pt idx="943">
                  <c:v>31.41</c:v>
                </c:pt>
                <c:pt idx="944">
                  <c:v>31.759999999999987</c:v>
                </c:pt>
                <c:pt idx="946">
                  <c:v>29.57</c:v>
                </c:pt>
                <c:pt idx="947">
                  <c:v>29.43</c:v>
                </c:pt>
                <c:pt idx="948">
                  <c:v>28.87</c:v>
                </c:pt>
                <c:pt idx="949">
                  <c:v>28.93</c:v>
                </c:pt>
                <c:pt idx="950">
                  <c:v>28.85</c:v>
                </c:pt>
                <c:pt idx="951">
                  <c:v>29.22</c:v>
                </c:pt>
                <c:pt idx="952">
                  <c:v>29.41</c:v>
                </c:pt>
                <c:pt idx="953">
                  <c:v>28.86</c:v>
                </c:pt>
                <c:pt idx="954">
                  <c:v>28.259999999999987</c:v>
                </c:pt>
                <c:pt idx="955">
                  <c:v>28.150000000000023</c:v>
                </c:pt>
                <c:pt idx="956">
                  <c:v>27.6</c:v>
                </c:pt>
                <c:pt idx="957">
                  <c:v>27</c:v>
                </c:pt>
                <c:pt idx="958">
                  <c:v>27.259999999999987</c:v>
                </c:pt>
                <c:pt idx="959">
                  <c:v>26.93</c:v>
                </c:pt>
                <c:pt idx="960">
                  <c:v>26.97</c:v>
                </c:pt>
                <c:pt idx="961">
                  <c:v>27</c:v>
                </c:pt>
                <c:pt idx="962">
                  <c:v>28.19</c:v>
                </c:pt>
                <c:pt idx="963">
                  <c:v>28.29</c:v>
                </c:pt>
                <c:pt idx="964">
                  <c:v>28.21</c:v>
                </c:pt>
                <c:pt idx="965">
                  <c:v>28.35</c:v>
                </c:pt>
                <c:pt idx="966">
                  <c:v>29.19</c:v>
                </c:pt>
                <c:pt idx="967">
                  <c:v>29.43</c:v>
                </c:pt>
                <c:pt idx="968">
                  <c:v>29.830000000000005</c:v>
                </c:pt>
                <c:pt idx="969">
                  <c:v>30.37</c:v>
                </c:pt>
                <c:pt idx="970">
                  <c:v>30.4</c:v>
                </c:pt>
                <c:pt idx="971">
                  <c:v>30.479999999999986</c:v>
                </c:pt>
                <c:pt idx="972">
                  <c:v>29.6</c:v>
                </c:pt>
                <c:pt idx="973">
                  <c:v>30.97</c:v>
                </c:pt>
                <c:pt idx="974">
                  <c:v>32.01</c:v>
                </c:pt>
                <c:pt idx="975">
                  <c:v>31.91</c:v>
                </c:pt>
                <c:pt idx="976">
                  <c:v>31.68</c:v>
                </c:pt>
                <c:pt idx="977">
                  <c:v>31.74</c:v>
                </c:pt>
                <c:pt idx="978">
                  <c:v>31.51</c:v>
                </c:pt>
                <c:pt idx="979">
                  <c:v>30.610000000000024</c:v>
                </c:pt>
                <c:pt idx="980">
                  <c:v>30.37</c:v>
                </c:pt>
                <c:pt idx="981">
                  <c:v>30.19</c:v>
                </c:pt>
                <c:pt idx="982">
                  <c:v>30</c:v>
                </c:pt>
                <c:pt idx="983">
                  <c:v>30.310000000000024</c:v>
                </c:pt>
                <c:pt idx="984">
                  <c:v>29.99</c:v>
                </c:pt>
                <c:pt idx="985">
                  <c:v>29.95</c:v>
                </c:pt>
                <c:pt idx="986">
                  <c:v>29.57</c:v>
                </c:pt>
                <c:pt idx="987">
                  <c:v>28.95</c:v>
                </c:pt>
                <c:pt idx="988">
                  <c:v>28.67</c:v>
                </c:pt>
                <c:pt idx="989">
                  <c:v>29.24</c:v>
                </c:pt>
                <c:pt idx="990">
                  <c:v>28.810000000000024</c:v>
                </c:pt>
                <c:pt idx="991">
                  <c:v>28.86</c:v>
                </c:pt>
                <c:pt idx="992">
                  <c:v>30.29</c:v>
                </c:pt>
                <c:pt idx="993">
                  <c:v>30.25</c:v>
                </c:pt>
                <c:pt idx="994">
                  <c:v>30.73</c:v>
                </c:pt>
                <c:pt idx="995">
                  <c:v>31.01</c:v>
                </c:pt>
                <c:pt idx="996">
                  <c:v>31.21</c:v>
                </c:pt>
                <c:pt idx="997">
                  <c:v>31.37</c:v>
                </c:pt>
                <c:pt idx="998">
                  <c:v>31.89</c:v>
                </c:pt>
                <c:pt idx="999">
                  <c:v>32.309999999999995</c:v>
                </c:pt>
                <c:pt idx="1000">
                  <c:v>31.75</c:v>
                </c:pt>
                <c:pt idx="1001">
                  <c:v>33.160000000000011</c:v>
                </c:pt>
                <c:pt idx="1002">
                  <c:v>32.839999999999996</c:v>
                </c:pt>
                <c:pt idx="1003">
                  <c:v>32.870000000000005</c:v>
                </c:pt>
                <c:pt idx="1004">
                  <c:v>32.260000000000012</c:v>
                </c:pt>
                <c:pt idx="1005">
                  <c:v>29.99</c:v>
                </c:pt>
                <c:pt idx="1006">
                  <c:v>30.02</c:v>
                </c:pt>
                <c:pt idx="1007">
                  <c:v>30.330000000000005</c:v>
                </c:pt>
                <c:pt idx="1010">
                  <c:v>29.89</c:v>
                </c:pt>
                <c:pt idx="1011">
                  <c:v>30.74</c:v>
                </c:pt>
                <c:pt idx="1012">
                  <c:v>30.610000000000024</c:v>
                </c:pt>
                <c:pt idx="1013">
                  <c:v>31.24</c:v>
                </c:pt>
                <c:pt idx="1014">
                  <c:v>30.68</c:v>
                </c:pt>
                <c:pt idx="1015">
                  <c:v>32.08</c:v>
                </c:pt>
                <c:pt idx="1016">
                  <c:v>31.72</c:v>
                </c:pt>
                <c:pt idx="1017">
                  <c:v>31.919999999999987</c:v>
                </c:pt>
                <c:pt idx="1018">
                  <c:v>32.01</c:v>
                </c:pt>
                <c:pt idx="1019">
                  <c:v>33.06</c:v>
                </c:pt>
                <c:pt idx="1020">
                  <c:v>33.17</c:v>
                </c:pt>
                <c:pt idx="1021">
                  <c:v>32.94</c:v>
                </c:pt>
                <c:pt idx="1022">
                  <c:v>33.36</c:v>
                </c:pt>
                <c:pt idx="1023">
                  <c:v>33.720000000000013</c:v>
                </c:pt>
                <c:pt idx="1024">
                  <c:v>32.809999999999995</c:v>
                </c:pt>
                <c:pt idx="1025">
                  <c:v>31.71</c:v>
                </c:pt>
                <c:pt idx="1026">
                  <c:v>32.03</c:v>
                </c:pt>
                <c:pt idx="1027">
                  <c:v>32.99</c:v>
                </c:pt>
                <c:pt idx="1028">
                  <c:v>32.51</c:v>
                </c:pt>
                <c:pt idx="1029">
                  <c:v>33.01</c:v>
                </c:pt>
                <c:pt idx="1030">
                  <c:v>32.51</c:v>
                </c:pt>
                <c:pt idx="1032">
                  <c:v>33.71</c:v>
                </c:pt>
                <c:pt idx="1033">
                  <c:v>33.54</c:v>
                </c:pt>
                <c:pt idx="1034">
                  <c:v>33.57</c:v>
                </c:pt>
                <c:pt idx="1035">
                  <c:v>34.270000000000003</c:v>
                </c:pt>
                <c:pt idx="1036">
                  <c:v>34.379999999999995</c:v>
                </c:pt>
                <c:pt idx="1037">
                  <c:v>34.92</c:v>
                </c:pt>
                <c:pt idx="1038">
                  <c:v>34.260000000000012</c:v>
                </c:pt>
                <c:pt idx="1039">
                  <c:v>34.620000000000012</c:v>
                </c:pt>
                <c:pt idx="1040">
                  <c:v>33.61</c:v>
                </c:pt>
                <c:pt idx="1041">
                  <c:v>35.160000000000011</c:v>
                </c:pt>
                <c:pt idx="1043">
                  <c:v>36.21</c:v>
                </c:pt>
                <c:pt idx="1044">
                  <c:v>35.53</c:v>
                </c:pt>
                <c:pt idx="1045">
                  <c:v>35.120000000000012</c:v>
                </c:pt>
                <c:pt idx="1046">
                  <c:v>34.94</c:v>
                </c:pt>
                <c:pt idx="1047">
                  <c:v>34.410000000000004</c:v>
                </c:pt>
                <c:pt idx="1048">
                  <c:v>33.99</c:v>
                </c:pt>
                <c:pt idx="1049">
                  <c:v>33.630000000000003</c:v>
                </c:pt>
                <c:pt idx="1050">
                  <c:v>32.86</c:v>
                </c:pt>
                <c:pt idx="1051">
                  <c:v>33.160000000000011</c:v>
                </c:pt>
                <c:pt idx="1052">
                  <c:v>34.020000000000003</c:v>
                </c:pt>
                <c:pt idx="1053">
                  <c:v>34.200000000000003</c:v>
                </c:pt>
                <c:pt idx="1054">
                  <c:v>33.06</c:v>
                </c:pt>
                <c:pt idx="1055">
                  <c:v>33.260000000000012</c:v>
                </c:pt>
                <c:pt idx="1056">
                  <c:v>32.49</c:v>
                </c:pt>
                <c:pt idx="1057">
                  <c:v>32.910000000000004</c:v>
                </c:pt>
                <c:pt idx="1058">
                  <c:v>34.03</c:v>
                </c:pt>
                <c:pt idx="1059">
                  <c:v>33.93</c:v>
                </c:pt>
                <c:pt idx="1060">
                  <c:v>34.03</c:v>
                </c:pt>
                <c:pt idx="1061">
                  <c:v>34.51</c:v>
                </c:pt>
                <c:pt idx="1063">
                  <c:v>35.130000000000003</c:v>
                </c:pt>
                <c:pt idx="1064">
                  <c:v>35.42</c:v>
                </c:pt>
                <c:pt idx="1065">
                  <c:v>35.809999999999995</c:v>
                </c:pt>
                <c:pt idx="1066">
                  <c:v>35.800000000000004</c:v>
                </c:pt>
                <c:pt idx="1067">
                  <c:v>35.75</c:v>
                </c:pt>
                <c:pt idx="1068">
                  <c:v>35.849999999999994</c:v>
                </c:pt>
                <c:pt idx="1069">
                  <c:v>37.28</c:v>
                </c:pt>
                <c:pt idx="1070">
                  <c:v>35.449999999999996</c:v>
                </c:pt>
                <c:pt idx="1071">
                  <c:v>36.08</c:v>
                </c:pt>
                <c:pt idx="1072">
                  <c:v>36.849999999999994</c:v>
                </c:pt>
                <c:pt idx="1073">
                  <c:v>36.6</c:v>
                </c:pt>
                <c:pt idx="1074">
                  <c:v>35.800000000000004</c:v>
                </c:pt>
                <c:pt idx="1075">
                  <c:v>36.809999999999995</c:v>
                </c:pt>
                <c:pt idx="1076">
                  <c:v>37.309999999999995</c:v>
                </c:pt>
                <c:pt idx="1077">
                  <c:v>36.53</c:v>
                </c:pt>
                <c:pt idx="1078">
                  <c:v>36.290000000000013</c:v>
                </c:pt>
                <c:pt idx="1079">
                  <c:v>36.21</c:v>
                </c:pt>
                <c:pt idx="1080">
                  <c:v>36.949999999999996</c:v>
                </c:pt>
                <c:pt idx="1081">
                  <c:v>36.21</c:v>
                </c:pt>
                <c:pt idx="1082">
                  <c:v>37.44</c:v>
                </c:pt>
                <c:pt idx="1083">
                  <c:v>37.36</c:v>
                </c:pt>
                <c:pt idx="1084">
                  <c:v>38.21</c:v>
                </c:pt>
                <c:pt idx="1085">
                  <c:v>37.809999999999995</c:v>
                </c:pt>
                <c:pt idx="1086">
                  <c:v>38.090000000000003</c:v>
                </c:pt>
                <c:pt idx="1087">
                  <c:v>37.120000000000012</c:v>
                </c:pt>
                <c:pt idx="1088">
                  <c:v>37.809999999999995</c:v>
                </c:pt>
                <c:pt idx="1089">
                  <c:v>37.06</c:v>
                </c:pt>
                <c:pt idx="1090">
                  <c:v>35.67</c:v>
                </c:pt>
                <c:pt idx="1091">
                  <c:v>35.61</c:v>
                </c:pt>
                <c:pt idx="1092">
                  <c:v>35.410000000000004</c:v>
                </c:pt>
                <c:pt idx="1093">
                  <c:v>36.15</c:v>
                </c:pt>
                <c:pt idx="1094">
                  <c:v>35.75</c:v>
                </c:pt>
                <c:pt idx="1095">
                  <c:v>34.47</c:v>
                </c:pt>
                <c:pt idx="1096">
                  <c:v>34.39</c:v>
                </c:pt>
                <c:pt idx="1097">
                  <c:v>34.290000000000013</c:v>
                </c:pt>
                <c:pt idx="1098">
                  <c:v>35.090000000000003</c:v>
                </c:pt>
                <c:pt idx="1099">
                  <c:v>36.28</c:v>
                </c:pt>
                <c:pt idx="1100">
                  <c:v>37.14</c:v>
                </c:pt>
                <c:pt idx="1102">
                  <c:v>37.790000000000013</c:v>
                </c:pt>
                <c:pt idx="1103">
                  <c:v>37.090000000000003</c:v>
                </c:pt>
                <c:pt idx="1104">
                  <c:v>36.620000000000012</c:v>
                </c:pt>
                <c:pt idx="1105">
                  <c:v>37.74</c:v>
                </c:pt>
                <c:pt idx="1106">
                  <c:v>37.700000000000003</c:v>
                </c:pt>
                <c:pt idx="1107">
                  <c:v>37.46</c:v>
                </c:pt>
                <c:pt idx="1108">
                  <c:v>37.61</c:v>
                </c:pt>
                <c:pt idx="1109">
                  <c:v>36.61</c:v>
                </c:pt>
                <c:pt idx="1110">
                  <c:v>37.700000000000003</c:v>
                </c:pt>
                <c:pt idx="1111">
                  <c:v>37.220000000000013</c:v>
                </c:pt>
                <c:pt idx="1112">
                  <c:v>37.020000000000003</c:v>
                </c:pt>
                <c:pt idx="1113">
                  <c:v>37.49</c:v>
                </c:pt>
                <c:pt idx="1114">
                  <c:v>37.230000000000011</c:v>
                </c:pt>
                <c:pt idx="1115">
                  <c:v>37.5</c:v>
                </c:pt>
                <c:pt idx="1116">
                  <c:v>37.309999999999995</c:v>
                </c:pt>
                <c:pt idx="1117">
                  <c:v>38.260000000000012</c:v>
                </c:pt>
                <c:pt idx="1118">
                  <c:v>38.86</c:v>
                </c:pt>
                <c:pt idx="1119">
                  <c:v>39.690000000000012</c:v>
                </c:pt>
                <c:pt idx="1120">
                  <c:v>39.410000000000004</c:v>
                </c:pt>
                <c:pt idx="1121">
                  <c:v>39.980000000000004</c:v>
                </c:pt>
                <c:pt idx="1122">
                  <c:v>38.9</c:v>
                </c:pt>
                <c:pt idx="1123">
                  <c:v>40.300000000000004</c:v>
                </c:pt>
                <c:pt idx="1124">
                  <c:v>40.300000000000004</c:v>
                </c:pt>
                <c:pt idx="1125">
                  <c:v>40.94</c:v>
                </c:pt>
                <c:pt idx="1126">
                  <c:v>41.42</c:v>
                </c:pt>
                <c:pt idx="1127">
                  <c:v>41.53</c:v>
                </c:pt>
                <c:pt idx="1128">
                  <c:v>40.32</c:v>
                </c:pt>
                <c:pt idx="1129">
                  <c:v>41.61</c:v>
                </c:pt>
                <c:pt idx="1130">
                  <c:v>40.92</c:v>
                </c:pt>
                <c:pt idx="1131">
                  <c:v>39.83</c:v>
                </c:pt>
                <c:pt idx="1132">
                  <c:v>42.03</c:v>
                </c:pt>
                <c:pt idx="1133">
                  <c:v>41.449999999999996</c:v>
                </c:pt>
                <c:pt idx="1134">
                  <c:v>40.6</c:v>
                </c:pt>
                <c:pt idx="1135">
                  <c:v>39.25</c:v>
                </c:pt>
                <c:pt idx="1136">
                  <c:v>39.9</c:v>
                </c:pt>
                <c:pt idx="1138">
                  <c:v>42.33</c:v>
                </c:pt>
                <c:pt idx="1139">
                  <c:v>39.96</c:v>
                </c:pt>
                <c:pt idx="1140">
                  <c:v>39.290000000000013</c:v>
                </c:pt>
                <c:pt idx="1141">
                  <c:v>38.44</c:v>
                </c:pt>
                <c:pt idx="1142">
                  <c:v>38.720000000000013</c:v>
                </c:pt>
                <c:pt idx="1143">
                  <c:v>37.18</c:v>
                </c:pt>
                <c:pt idx="1144">
                  <c:v>37.6</c:v>
                </c:pt>
                <c:pt idx="1145">
                  <c:v>38.449999999999996</c:v>
                </c:pt>
                <c:pt idx="1147">
                  <c:v>37.58</c:v>
                </c:pt>
                <c:pt idx="1148">
                  <c:v>37.18</c:v>
                </c:pt>
                <c:pt idx="1149">
                  <c:v>37.33</c:v>
                </c:pt>
                <c:pt idx="1150">
                  <c:v>38.51</c:v>
                </c:pt>
                <c:pt idx="1151">
                  <c:v>38.68</c:v>
                </c:pt>
                <c:pt idx="1152">
                  <c:v>37.690000000000012</c:v>
                </c:pt>
                <c:pt idx="1153">
                  <c:v>38.11</c:v>
                </c:pt>
                <c:pt idx="1154">
                  <c:v>37.56</c:v>
                </c:pt>
                <c:pt idx="1155">
                  <c:v>37.809999999999995</c:v>
                </c:pt>
                <c:pt idx="1156">
                  <c:v>37.339999999999996</c:v>
                </c:pt>
                <c:pt idx="1157">
                  <c:v>36.25</c:v>
                </c:pt>
                <c:pt idx="1158">
                  <c:v>35.6</c:v>
                </c:pt>
                <c:pt idx="1159">
                  <c:v>36.92</c:v>
                </c:pt>
                <c:pt idx="1160">
                  <c:v>38.56</c:v>
                </c:pt>
                <c:pt idx="1161">
                  <c:v>38.370000000000005</c:v>
                </c:pt>
                <c:pt idx="1163">
                  <c:v>39.56</c:v>
                </c:pt>
                <c:pt idx="1164">
                  <c:v>39.18</c:v>
                </c:pt>
                <c:pt idx="1165">
                  <c:v>40.270000000000003</c:v>
                </c:pt>
                <c:pt idx="1166">
                  <c:v>39.9</c:v>
                </c:pt>
                <c:pt idx="1167">
                  <c:v>39.300000000000004</c:v>
                </c:pt>
                <c:pt idx="1168">
                  <c:v>39.550000000000004</c:v>
                </c:pt>
                <c:pt idx="1169">
                  <c:v>40.98</c:v>
                </c:pt>
                <c:pt idx="1170">
                  <c:v>40.700000000000003</c:v>
                </c:pt>
                <c:pt idx="1171">
                  <c:v>41.1</c:v>
                </c:pt>
                <c:pt idx="1172">
                  <c:v>41.55</c:v>
                </c:pt>
                <c:pt idx="1173">
                  <c:v>40.86</c:v>
                </c:pt>
                <c:pt idx="1174">
                  <c:v>40.630000000000003</c:v>
                </c:pt>
                <c:pt idx="1175">
                  <c:v>41.51</c:v>
                </c:pt>
                <c:pt idx="1176">
                  <c:v>41.82</c:v>
                </c:pt>
                <c:pt idx="1177">
                  <c:v>41.449999999999996</c:v>
                </c:pt>
                <c:pt idx="1178">
                  <c:v>41.83</c:v>
                </c:pt>
                <c:pt idx="1179">
                  <c:v>42.809999999999995</c:v>
                </c:pt>
                <c:pt idx="1180">
                  <c:v>42.690000000000012</c:v>
                </c:pt>
                <c:pt idx="1181">
                  <c:v>43.720000000000013</c:v>
                </c:pt>
                <c:pt idx="1182">
                  <c:v>43.83</c:v>
                </c:pt>
                <c:pt idx="1183">
                  <c:v>44.13</c:v>
                </c:pt>
                <c:pt idx="1184">
                  <c:v>42.730000000000011</c:v>
                </c:pt>
                <c:pt idx="1185">
                  <c:v>44.39</c:v>
                </c:pt>
                <c:pt idx="1186">
                  <c:v>43.949999999999996</c:v>
                </c:pt>
                <c:pt idx="1187">
                  <c:v>44.86</c:v>
                </c:pt>
                <c:pt idx="1188">
                  <c:v>44.51</c:v>
                </c:pt>
                <c:pt idx="1189">
                  <c:v>44.720000000000013</c:v>
                </c:pt>
                <c:pt idx="1190">
                  <c:v>45.52</c:v>
                </c:pt>
                <c:pt idx="1191">
                  <c:v>46.61</c:v>
                </c:pt>
                <c:pt idx="1192">
                  <c:v>46.02</c:v>
                </c:pt>
                <c:pt idx="1193">
                  <c:v>46.75</c:v>
                </c:pt>
                <c:pt idx="1194">
                  <c:v>47.36</c:v>
                </c:pt>
                <c:pt idx="1195">
                  <c:v>48.660000000000011</c:v>
                </c:pt>
                <c:pt idx="1196">
                  <c:v>47.6</c:v>
                </c:pt>
                <c:pt idx="1197">
                  <c:v>46</c:v>
                </c:pt>
                <c:pt idx="1198">
                  <c:v>45.68</c:v>
                </c:pt>
                <c:pt idx="1199">
                  <c:v>43.83</c:v>
                </c:pt>
                <c:pt idx="1200">
                  <c:v>43.06</c:v>
                </c:pt>
                <c:pt idx="1201">
                  <c:v>43.11</c:v>
                </c:pt>
                <c:pt idx="1202">
                  <c:v>42.32</c:v>
                </c:pt>
                <c:pt idx="1203">
                  <c:v>42.230000000000011</c:v>
                </c:pt>
                <c:pt idx="1204">
                  <c:v>43.89</c:v>
                </c:pt>
                <c:pt idx="1205">
                  <c:v>44.04</c:v>
                </c:pt>
                <c:pt idx="1206">
                  <c:v>43.94</c:v>
                </c:pt>
                <c:pt idx="1208">
                  <c:v>43.18</c:v>
                </c:pt>
                <c:pt idx="1209">
                  <c:v>42.77</c:v>
                </c:pt>
                <c:pt idx="1210">
                  <c:v>44.53</c:v>
                </c:pt>
                <c:pt idx="1211">
                  <c:v>42.839999999999996</c:v>
                </c:pt>
                <c:pt idx="1212">
                  <c:v>43.86</c:v>
                </c:pt>
                <c:pt idx="1213">
                  <c:v>44.620000000000012</c:v>
                </c:pt>
                <c:pt idx="1214">
                  <c:v>43.83</c:v>
                </c:pt>
                <c:pt idx="1215">
                  <c:v>44.03</c:v>
                </c:pt>
                <c:pt idx="1216">
                  <c:v>45.63</c:v>
                </c:pt>
                <c:pt idx="1217">
                  <c:v>46.33</c:v>
                </c:pt>
                <c:pt idx="1218">
                  <c:v>47.11</c:v>
                </c:pt>
                <c:pt idx="1219">
                  <c:v>48.41</c:v>
                </c:pt>
                <c:pt idx="1220">
                  <c:v>48.37</c:v>
                </c:pt>
                <c:pt idx="1221">
                  <c:v>48.86</c:v>
                </c:pt>
                <c:pt idx="1222">
                  <c:v>49.56</c:v>
                </c:pt>
                <c:pt idx="1223">
                  <c:v>49.760000000000012</c:v>
                </c:pt>
                <c:pt idx="1224">
                  <c:v>49.53</c:v>
                </c:pt>
                <c:pt idx="1225">
                  <c:v>49.56</c:v>
                </c:pt>
                <c:pt idx="1226">
                  <c:v>50.160000000000011</c:v>
                </c:pt>
                <c:pt idx="1227">
                  <c:v>49.849999999999994</c:v>
                </c:pt>
                <c:pt idx="1228">
                  <c:v>51.08</c:v>
                </c:pt>
                <c:pt idx="1229">
                  <c:v>51.98</c:v>
                </c:pt>
                <c:pt idx="1230">
                  <c:v>52.56</c:v>
                </c:pt>
                <c:pt idx="1231">
                  <c:v>53.4</c:v>
                </c:pt>
                <c:pt idx="1232">
                  <c:v>53.65</c:v>
                </c:pt>
                <c:pt idx="1233">
                  <c:v>53.49</c:v>
                </c:pt>
                <c:pt idx="1234">
                  <c:v>53.86</c:v>
                </c:pt>
                <c:pt idx="1235">
                  <c:v>54.690000000000012</c:v>
                </c:pt>
                <c:pt idx="1236">
                  <c:v>54.89</c:v>
                </c:pt>
                <c:pt idx="1237">
                  <c:v>53.59</c:v>
                </c:pt>
                <c:pt idx="1238">
                  <c:v>53.28</c:v>
                </c:pt>
                <c:pt idx="1239">
                  <c:v>54.93</c:v>
                </c:pt>
                <c:pt idx="1240">
                  <c:v>54.51</c:v>
                </c:pt>
                <c:pt idx="1241">
                  <c:v>55.83</c:v>
                </c:pt>
                <c:pt idx="1242">
                  <c:v>55.52</c:v>
                </c:pt>
                <c:pt idx="1243">
                  <c:v>56.37</c:v>
                </c:pt>
                <c:pt idx="1244">
                  <c:v>52.52</c:v>
                </c:pt>
                <c:pt idx="1245">
                  <c:v>50.949999999999996</c:v>
                </c:pt>
                <c:pt idx="1246">
                  <c:v>51.78</c:v>
                </c:pt>
                <c:pt idx="1247">
                  <c:v>50.1</c:v>
                </c:pt>
                <c:pt idx="1248">
                  <c:v>49.6</c:v>
                </c:pt>
                <c:pt idx="1249">
                  <c:v>50.9</c:v>
                </c:pt>
                <c:pt idx="1250">
                  <c:v>48.8</c:v>
                </c:pt>
                <c:pt idx="1251">
                  <c:v>49.65</c:v>
                </c:pt>
                <c:pt idx="1252">
                  <c:v>49.1</c:v>
                </c:pt>
                <c:pt idx="1253">
                  <c:v>47.4</c:v>
                </c:pt>
                <c:pt idx="1254">
                  <c:v>48.7</c:v>
                </c:pt>
                <c:pt idx="1255">
                  <c:v>47.5</c:v>
                </c:pt>
                <c:pt idx="1256">
                  <c:v>47.3</c:v>
                </c:pt>
                <c:pt idx="1257">
                  <c:v>46.949999999999996</c:v>
                </c:pt>
                <c:pt idx="1258">
                  <c:v>46.1</c:v>
                </c:pt>
                <c:pt idx="1259">
                  <c:v>46.849999999999994</c:v>
                </c:pt>
                <c:pt idx="1260">
                  <c:v>46.3</c:v>
                </c:pt>
                <c:pt idx="1261">
                  <c:v>48.9</c:v>
                </c:pt>
                <c:pt idx="1262">
                  <c:v>48.48</c:v>
                </c:pt>
                <c:pt idx="1263">
                  <c:v>48.74</c:v>
                </c:pt>
                <c:pt idx="1264">
                  <c:v>49.14</c:v>
                </c:pt>
                <c:pt idx="1267">
                  <c:v>49.71</c:v>
                </c:pt>
                <c:pt idx="1268">
                  <c:v>49.160000000000011</c:v>
                </c:pt>
                <c:pt idx="1269">
                  <c:v>45.56</c:v>
                </c:pt>
                <c:pt idx="1270">
                  <c:v>43.309999999999995</c:v>
                </c:pt>
                <c:pt idx="1271">
                  <c:v>42.56</c:v>
                </c:pt>
                <c:pt idx="1272">
                  <c:v>42.96</c:v>
                </c:pt>
                <c:pt idx="1273">
                  <c:v>41.51</c:v>
                </c:pt>
                <c:pt idx="1274">
                  <c:v>41.96</c:v>
                </c:pt>
                <c:pt idx="1275">
                  <c:v>42.41</c:v>
                </c:pt>
                <c:pt idx="1276">
                  <c:v>40.71</c:v>
                </c:pt>
                <c:pt idx="1277">
                  <c:v>41.06</c:v>
                </c:pt>
                <c:pt idx="1278">
                  <c:v>41.760000000000012</c:v>
                </c:pt>
                <c:pt idx="1279">
                  <c:v>44.21</c:v>
                </c:pt>
                <c:pt idx="1280">
                  <c:v>44.160000000000011</c:v>
                </c:pt>
                <c:pt idx="1281">
                  <c:v>46.309999999999995</c:v>
                </c:pt>
                <c:pt idx="1282">
                  <c:v>45.57</c:v>
                </c:pt>
                <c:pt idx="1283">
                  <c:v>45.760000000000012</c:v>
                </c:pt>
                <c:pt idx="1284">
                  <c:v>44.05</c:v>
                </c:pt>
                <c:pt idx="1285">
                  <c:v>42.190000000000012</c:v>
                </c:pt>
                <c:pt idx="1287">
                  <c:v>41.260000000000012</c:v>
                </c:pt>
                <c:pt idx="1288">
                  <c:v>41.78</c:v>
                </c:pt>
                <c:pt idx="1289">
                  <c:v>43.690000000000012</c:v>
                </c:pt>
                <c:pt idx="1290">
                  <c:v>43.36</c:v>
                </c:pt>
                <c:pt idx="1292">
                  <c:v>42.160000000000011</c:v>
                </c:pt>
                <c:pt idx="1293">
                  <c:v>43.96</c:v>
                </c:pt>
                <c:pt idx="1294">
                  <c:v>43.41</c:v>
                </c:pt>
                <c:pt idx="1295">
                  <c:v>45.51</c:v>
                </c:pt>
                <c:pt idx="1296">
                  <c:v>45.32</c:v>
                </c:pt>
                <c:pt idx="1297">
                  <c:v>45.309999999999995</c:v>
                </c:pt>
                <c:pt idx="1298">
                  <c:v>45.660000000000011</c:v>
                </c:pt>
                <c:pt idx="1299">
                  <c:v>46.46</c:v>
                </c:pt>
                <c:pt idx="1300">
                  <c:v>48.11</c:v>
                </c:pt>
                <c:pt idx="1301">
                  <c:v>48.41</c:v>
                </c:pt>
                <c:pt idx="1303">
                  <c:v>48.46</c:v>
                </c:pt>
                <c:pt idx="1304">
                  <c:v>47.61</c:v>
                </c:pt>
                <c:pt idx="1305">
                  <c:v>47.01</c:v>
                </c:pt>
                <c:pt idx="1306">
                  <c:v>48.309999999999995</c:v>
                </c:pt>
                <c:pt idx="1307">
                  <c:v>48.61</c:v>
                </c:pt>
                <c:pt idx="1308">
                  <c:v>49.43</c:v>
                </c:pt>
                <c:pt idx="1309">
                  <c:v>48.8</c:v>
                </c:pt>
                <c:pt idx="1310">
                  <c:v>48.8</c:v>
                </c:pt>
                <c:pt idx="1311">
                  <c:v>47.15</c:v>
                </c:pt>
                <c:pt idx="1312">
                  <c:v>48.25</c:v>
                </c:pt>
                <c:pt idx="1313">
                  <c:v>47.1</c:v>
                </c:pt>
                <c:pt idx="1314">
                  <c:v>46.65</c:v>
                </c:pt>
                <c:pt idx="1315">
                  <c:v>46.4</c:v>
                </c:pt>
                <c:pt idx="1316">
                  <c:v>46.449999999999996</c:v>
                </c:pt>
                <c:pt idx="1317">
                  <c:v>45.349999999999994</c:v>
                </c:pt>
                <c:pt idx="1318">
                  <c:v>45.4</c:v>
                </c:pt>
                <c:pt idx="1319">
                  <c:v>45.449999999999996</c:v>
                </c:pt>
                <c:pt idx="1320">
                  <c:v>47.05</c:v>
                </c:pt>
                <c:pt idx="1321">
                  <c:v>47.15</c:v>
                </c:pt>
                <c:pt idx="1322">
                  <c:v>47.5</c:v>
                </c:pt>
                <c:pt idx="1323">
                  <c:v>47.3</c:v>
                </c:pt>
                <c:pt idx="1324">
                  <c:v>48.349999999999994</c:v>
                </c:pt>
                <c:pt idx="1325">
                  <c:v>47.5</c:v>
                </c:pt>
                <c:pt idx="1326">
                  <c:v>48.449999999999996</c:v>
                </c:pt>
                <c:pt idx="1328">
                  <c:v>51</c:v>
                </c:pt>
                <c:pt idx="1329">
                  <c:v>51.730000000000011</c:v>
                </c:pt>
                <c:pt idx="1330">
                  <c:v>52.05</c:v>
                </c:pt>
                <c:pt idx="1331">
                  <c:v>52.2</c:v>
                </c:pt>
                <c:pt idx="1332">
                  <c:v>51.75</c:v>
                </c:pt>
                <c:pt idx="1333">
                  <c:v>51.67</c:v>
                </c:pt>
                <c:pt idx="1334">
                  <c:v>53</c:v>
                </c:pt>
                <c:pt idx="1335">
                  <c:v>53.6</c:v>
                </c:pt>
                <c:pt idx="1336">
                  <c:v>53.7</c:v>
                </c:pt>
                <c:pt idx="1337">
                  <c:v>53.9</c:v>
                </c:pt>
                <c:pt idx="1338">
                  <c:v>54.55</c:v>
                </c:pt>
                <c:pt idx="1339">
                  <c:v>54.75</c:v>
                </c:pt>
                <c:pt idx="1340">
                  <c:v>53.52</c:v>
                </c:pt>
                <c:pt idx="1341">
                  <c:v>54.4</c:v>
                </c:pt>
                <c:pt idx="1342">
                  <c:v>54.9</c:v>
                </c:pt>
                <c:pt idx="1343">
                  <c:v>55.05</c:v>
                </c:pt>
                <c:pt idx="1344">
                  <c:v>56.5</c:v>
                </c:pt>
                <c:pt idx="1345">
                  <c:v>56.4</c:v>
                </c:pt>
                <c:pt idx="1346">
                  <c:v>56.8</c:v>
                </c:pt>
                <c:pt idx="1347">
                  <c:v>56.7</c:v>
                </c:pt>
                <c:pt idx="1348">
                  <c:v>55.949999999999996</c:v>
                </c:pt>
                <c:pt idx="1349">
                  <c:v>49.43</c:v>
                </c:pt>
                <c:pt idx="1350">
                  <c:v>49.7</c:v>
                </c:pt>
                <c:pt idx="1351">
                  <c:v>54.06</c:v>
                </c:pt>
                <c:pt idx="1352">
                  <c:v>54.260000000000012</c:v>
                </c:pt>
                <c:pt idx="1353">
                  <c:v>53.96</c:v>
                </c:pt>
                <c:pt idx="1354">
                  <c:v>55.309999999999995</c:v>
                </c:pt>
                <c:pt idx="1355">
                  <c:v>57.260000000000012</c:v>
                </c:pt>
                <c:pt idx="1356">
                  <c:v>56.86</c:v>
                </c:pt>
                <c:pt idx="1357">
                  <c:v>55.83</c:v>
                </c:pt>
                <c:pt idx="1358">
                  <c:v>55.879999999999995</c:v>
                </c:pt>
                <c:pt idx="1359">
                  <c:v>54.160000000000011</c:v>
                </c:pt>
                <c:pt idx="1360">
                  <c:v>53.46</c:v>
                </c:pt>
                <c:pt idx="1361">
                  <c:v>53.71</c:v>
                </c:pt>
                <c:pt idx="1362">
                  <c:v>51.54</c:v>
                </c:pt>
                <c:pt idx="1363">
                  <c:v>50.21</c:v>
                </c:pt>
                <c:pt idx="1364">
                  <c:v>51.11</c:v>
                </c:pt>
                <c:pt idx="1365">
                  <c:v>50.61</c:v>
                </c:pt>
                <c:pt idx="1366">
                  <c:v>50.52</c:v>
                </c:pt>
                <c:pt idx="1367">
                  <c:v>52.33</c:v>
                </c:pt>
                <c:pt idx="1368">
                  <c:v>52.449999999999996</c:v>
                </c:pt>
                <c:pt idx="1369">
                  <c:v>52.49</c:v>
                </c:pt>
                <c:pt idx="1370">
                  <c:v>54.160000000000011</c:v>
                </c:pt>
                <c:pt idx="1371">
                  <c:v>53.160000000000011</c:v>
                </c:pt>
                <c:pt idx="1372">
                  <c:v>54.33</c:v>
                </c:pt>
                <c:pt idx="1373">
                  <c:v>51.37</c:v>
                </c:pt>
                <c:pt idx="1374">
                  <c:v>51.92</c:v>
                </c:pt>
                <c:pt idx="1375">
                  <c:v>49.2</c:v>
                </c:pt>
                <c:pt idx="1376">
                  <c:v>50.94</c:v>
                </c:pt>
                <c:pt idx="1377">
                  <c:v>49.6</c:v>
                </c:pt>
                <c:pt idx="1378">
                  <c:v>50.220000000000013</c:v>
                </c:pt>
                <c:pt idx="1379">
                  <c:v>51.120000000000012</c:v>
                </c:pt>
                <c:pt idx="1380">
                  <c:v>51.3</c:v>
                </c:pt>
                <c:pt idx="1381">
                  <c:v>52.04</c:v>
                </c:pt>
                <c:pt idx="1382">
                  <c:v>51.760000000000012</c:v>
                </c:pt>
                <c:pt idx="1383">
                  <c:v>50.39</c:v>
                </c:pt>
                <c:pt idx="1384">
                  <c:v>48.83</c:v>
                </c:pt>
                <c:pt idx="1385">
                  <c:v>48.65</c:v>
                </c:pt>
                <c:pt idx="1386">
                  <c:v>48.64</c:v>
                </c:pt>
                <c:pt idx="1387">
                  <c:v>48.97</c:v>
                </c:pt>
                <c:pt idx="1388">
                  <c:v>46.99</c:v>
                </c:pt>
                <c:pt idx="1389">
                  <c:v>47</c:v>
                </c:pt>
                <c:pt idx="1390">
                  <c:v>47.25</c:v>
                </c:pt>
                <c:pt idx="1391">
                  <c:v>48.68</c:v>
                </c:pt>
                <c:pt idx="1392">
                  <c:v>49.14</c:v>
                </c:pt>
                <c:pt idx="1393">
                  <c:v>50.37</c:v>
                </c:pt>
                <c:pt idx="1394">
                  <c:v>50.89</c:v>
                </c:pt>
                <c:pt idx="1395">
                  <c:v>51.65</c:v>
                </c:pt>
                <c:pt idx="1397">
                  <c:v>52.08</c:v>
                </c:pt>
                <c:pt idx="1398">
                  <c:v>54.4</c:v>
                </c:pt>
                <c:pt idx="1399">
                  <c:v>53.46</c:v>
                </c:pt>
                <c:pt idx="1400">
                  <c:v>55.08</c:v>
                </c:pt>
                <c:pt idx="1401">
                  <c:v>54.46</c:v>
                </c:pt>
                <c:pt idx="1402">
                  <c:v>53.839999999999996</c:v>
                </c:pt>
                <c:pt idx="1403">
                  <c:v>52.51</c:v>
                </c:pt>
                <c:pt idx="1404">
                  <c:v>54.36</c:v>
                </c:pt>
                <c:pt idx="1405">
                  <c:v>53.55</c:v>
                </c:pt>
                <c:pt idx="1406">
                  <c:v>55.47</c:v>
                </c:pt>
                <c:pt idx="1407">
                  <c:v>55.03</c:v>
                </c:pt>
                <c:pt idx="1408">
                  <c:v>55.53</c:v>
                </c:pt>
                <c:pt idx="1409">
                  <c:v>56.48</c:v>
                </c:pt>
                <c:pt idx="1410">
                  <c:v>58.4</c:v>
                </c:pt>
                <c:pt idx="1411">
                  <c:v>59.190000000000012</c:v>
                </c:pt>
                <c:pt idx="1412">
                  <c:v>58.9</c:v>
                </c:pt>
                <c:pt idx="1413">
                  <c:v>58.27</c:v>
                </c:pt>
                <c:pt idx="1414">
                  <c:v>59.230000000000011</c:v>
                </c:pt>
                <c:pt idx="1415">
                  <c:v>59.63</c:v>
                </c:pt>
                <c:pt idx="1416">
                  <c:v>59.78</c:v>
                </c:pt>
                <c:pt idx="1417">
                  <c:v>58.32</c:v>
                </c:pt>
                <c:pt idx="1418">
                  <c:v>57.230000000000011</c:v>
                </c:pt>
                <c:pt idx="1419">
                  <c:v>56.63</c:v>
                </c:pt>
                <c:pt idx="1420">
                  <c:v>59.11</c:v>
                </c:pt>
                <c:pt idx="1422">
                  <c:v>59.71</c:v>
                </c:pt>
                <c:pt idx="1423">
                  <c:v>61.24</c:v>
                </c:pt>
                <c:pt idx="1424">
                  <c:v>60.760000000000012</c:v>
                </c:pt>
                <c:pt idx="1425">
                  <c:v>59.71</c:v>
                </c:pt>
                <c:pt idx="1426">
                  <c:v>59.230000000000011</c:v>
                </c:pt>
                <c:pt idx="1427">
                  <c:v>60.49</c:v>
                </c:pt>
                <c:pt idx="1428">
                  <c:v>60</c:v>
                </c:pt>
                <c:pt idx="1429">
                  <c:v>57.83</c:v>
                </c:pt>
                <c:pt idx="1430">
                  <c:v>58.36</c:v>
                </c:pt>
                <c:pt idx="1431">
                  <c:v>57.120000000000012</c:v>
                </c:pt>
                <c:pt idx="1432">
                  <c:v>57.61</c:v>
                </c:pt>
                <c:pt idx="1433">
                  <c:v>56.730000000000011</c:v>
                </c:pt>
                <c:pt idx="1434">
                  <c:v>57.309999999999995</c:v>
                </c:pt>
                <c:pt idx="1435">
                  <c:v>57.75</c:v>
                </c:pt>
                <c:pt idx="1436">
                  <c:v>58.160000000000011</c:v>
                </c:pt>
                <c:pt idx="1437">
                  <c:v>59.05</c:v>
                </c:pt>
                <c:pt idx="1438">
                  <c:v>59.120000000000012</c:v>
                </c:pt>
                <c:pt idx="1439">
                  <c:v>59.91</c:v>
                </c:pt>
                <c:pt idx="1440">
                  <c:v>60.71</c:v>
                </c:pt>
                <c:pt idx="1441">
                  <c:v>61.51</c:v>
                </c:pt>
                <c:pt idx="1442">
                  <c:v>61.87</c:v>
                </c:pt>
                <c:pt idx="1443">
                  <c:v>60.760000000000012</c:v>
                </c:pt>
                <c:pt idx="1444">
                  <c:v>61.6</c:v>
                </c:pt>
                <c:pt idx="1445">
                  <c:v>62.44</c:v>
                </c:pt>
                <c:pt idx="1446">
                  <c:v>63.92</c:v>
                </c:pt>
                <c:pt idx="1447">
                  <c:v>63.13</c:v>
                </c:pt>
                <c:pt idx="1448">
                  <c:v>64.8</c:v>
                </c:pt>
                <c:pt idx="1449">
                  <c:v>65.669999999999987</c:v>
                </c:pt>
                <c:pt idx="1450">
                  <c:v>66.709999999999994</c:v>
                </c:pt>
                <c:pt idx="1451">
                  <c:v>66.209999999999994</c:v>
                </c:pt>
                <c:pt idx="1452">
                  <c:v>66.11</c:v>
                </c:pt>
                <c:pt idx="1453">
                  <c:v>63.290000000000013</c:v>
                </c:pt>
                <c:pt idx="1454">
                  <c:v>63.47</c:v>
                </c:pt>
                <c:pt idx="1455">
                  <c:v>65.510000000000005</c:v>
                </c:pt>
                <c:pt idx="1456">
                  <c:v>65.459999999999994</c:v>
                </c:pt>
                <c:pt idx="1457">
                  <c:v>65.81</c:v>
                </c:pt>
                <c:pt idx="1458">
                  <c:v>67.099999999999994</c:v>
                </c:pt>
                <c:pt idx="1459">
                  <c:v>67.290000000000006</c:v>
                </c:pt>
                <c:pt idx="1460">
                  <c:v>66.05</c:v>
                </c:pt>
                <c:pt idx="1461">
                  <c:v>67.410000000000025</c:v>
                </c:pt>
                <c:pt idx="1462">
                  <c:v>69.910000000000025</c:v>
                </c:pt>
                <c:pt idx="1463">
                  <c:v>68.63</c:v>
                </c:pt>
                <c:pt idx="1464">
                  <c:v>69.5</c:v>
                </c:pt>
                <c:pt idx="1465">
                  <c:v>66.910000000000025</c:v>
                </c:pt>
                <c:pt idx="1467">
                  <c:v>65.83</c:v>
                </c:pt>
                <c:pt idx="1468">
                  <c:v>64.38</c:v>
                </c:pt>
                <c:pt idx="1469">
                  <c:v>64.8</c:v>
                </c:pt>
                <c:pt idx="1470">
                  <c:v>64.209999999999994</c:v>
                </c:pt>
                <c:pt idx="1471">
                  <c:v>63.290000000000013</c:v>
                </c:pt>
                <c:pt idx="1472">
                  <c:v>63.18</c:v>
                </c:pt>
                <c:pt idx="1473">
                  <c:v>65.2</c:v>
                </c:pt>
                <c:pt idx="1474">
                  <c:v>64.64</c:v>
                </c:pt>
                <c:pt idx="1475">
                  <c:v>62.91</c:v>
                </c:pt>
                <c:pt idx="1476">
                  <c:v>67.209999999999994</c:v>
                </c:pt>
                <c:pt idx="1477">
                  <c:v>66.239999999999995</c:v>
                </c:pt>
                <c:pt idx="1478">
                  <c:v>66.959999999999994</c:v>
                </c:pt>
                <c:pt idx="1479">
                  <c:v>67.069999999999993</c:v>
                </c:pt>
                <c:pt idx="1480">
                  <c:v>64.669999999999987</c:v>
                </c:pt>
                <c:pt idx="1481">
                  <c:v>65.98</c:v>
                </c:pt>
                <c:pt idx="1482">
                  <c:v>64.940000000000026</c:v>
                </c:pt>
                <c:pt idx="1483">
                  <c:v>66.36</c:v>
                </c:pt>
                <c:pt idx="1484">
                  <c:v>66.83</c:v>
                </c:pt>
                <c:pt idx="1485">
                  <c:v>66.209999999999994</c:v>
                </c:pt>
                <c:pt idx="1486">
                  <c:v>65.36</c:v>
                </c:pt>
                <c:pt idx="1487">
                  <c:v>63.74</c:v>
                </c:pt>
                <c:pt idx="1488">
                  <c:v>62.56</c:v>
                </c:pt>
                <c:pt idx="1489">
                  <c:v>61.809999999999995</c:v>
                </c:pt>
                <c:pt idx="1490">
                  <c:v>61.809999999999995</c:v>
                </c:pt>
                <c:pt idx="1491">
                  <c:v>60.71</c:v>
                </c:pt>
                <c:pt idx="1492">
                  <c:v>63.839999999999996</c:v>
                </c:pt>
                <c:pt idx="1493">
                  <c:v>64.13</c:v>
                </c:pt>
                <c:pt idx="1494">
                  <c:v>63.05</c:v>
                </c:pt>
                <c:pt idx="1495">
                  <c:v>62.61</c:v>
                </c:pt>
                <c:pt idx="1496">
                  <c:v>64.260000000000005</c:v>
                </c:pt>
                <c:pt idx="1497">
                  <c:v>62.94</c:v>
                </c:pt>
                <c:pt idx="1498">
                  <c:v>62.11</c:v>
                </c:pt>
                <c:pt idx="1499">
                  <c:v>61.04</c:v>
                </c:pt>
                <c:pt idx="1500">
                  <c:v>61.05</c:v>
                </c:pt>
                <c:pt idx="1501">
                  <c:v>60.63</c:v>
                </c:pt>
                <c:pt idx="1502">
                  <c:v>62.83</c:v>
                </c:pt>
                <c:pt idx="1503">
                  <c:v>60.849999999999994</c:v>
                </c:pt>
                <c:pt idx="1504">
                  <c:v>61.03</c:v>
                </c:pt>
                <c:pt idx="1505">
                  <c:v>61.3</c:v>
                </c:pt>
                <c:pt idx="1506">
                  <c:v>59.8</c:v>
                </c:pt>
                <c:pt idx="1507">
                  <c:v>59.849999999999994</c:v>
                </c:pt>
                <c:pt idx="1508">
                  <c:v>59.75</c:v>
                </c:pt>
                <c:pt idx="1509">
                  <c:v>61.7</c:v>
                </c:pt>
                <c:pt idx="1510">
                  <c:v>60.6</c:v>
                </c:pt>
                <c:pt idx="1511">
                  <c:v>59.4</c:v>
                </c:pt>
                <c:pt idx="1512">
                  <c:v>59.7</c:v>
                </c:pt>
                <c:pt idx="1513">
                  <c:v>59.65</c:v>
                </c:pt>
                <c:pt idx="1514">
                  <c:v>57.8</c:v>
                </c:pt>
                <c:pt idx="1515">
                  <c:v>57.449999999999996</c:v>
                </c:pt>
                <c:pt idx="1516">
                  <c:v>57.6</c:v>
                </c:pt>
                <c:pt idx="1517">
                  <c:v>57.05</c:v>
                </c:pt>
                <c:pt idx="1518">
                  <c:v>57.849999999999994</c:v>
                </c:pt>
                <c:pt idx="1519">
                  <c:v>56.2</c:v>
                </c:pt>
                <c:pt idx="1520">
                  <c:v>56.3</c:v>
                </c:pt>
                <c:pt idx="1521">
                  <c:v>57.75</c:v>
                </c:pt>
                <c:pt idx="1522">
                  <c:v>58.3</c:v>
                </c:pt>
                <c:pt idx="1523">
                  <c:v>58.349999999999994</c:v>
                </c:pt>
                <c:pt idx="1526">
                  <c:v>57.36</c:v>
                </c:pt>
                <c:pt idx="1527">
                  <c:v>56.46</c:v>
                </c:pt>
                <c:pt idx="1528">
                  <c:v>57.33</c:v>
                </c:pt>
                <c:pt idx="1529">
                  <c:v>58.46</c:v>
                </c:pt>
                <c:pt idx="1530">
                  <c:v>59.309999999999995</c:v>
                </c:pt>
                <c:pt idx="1531">
                  <c:v>59.91</c:v>
                </c:pt>
                <c:pt idx="1532">
                  <c:v>59.96</c:v>
                </c:pt>
                <c:pt idx="1533">
                  <c:v>59.21</c:v>
                </c:pt>
                <c:pt idx="1534">
                  <c:v>60.660000000000011</c:v>
                </c:pt>
                <c:pt idx="1535">
                  <c:v>59.41</c:v>
                </c:pt>
                <c:pt idx="1536">
                  <c:v>61.36</c:v>
                </c:pt>
                <c:pt idx="1537">
                  <c:v>61.36</c:v>
                </c:pt>
                <c:pt idx="1538">
                  <c:v>60.86</c:v>
                </c:pt>
                <c:pt idx="1539">
                  <c:v>60.01</c:v>
                </c:pt>
                <c:pt idx="1540">
                  <c:v>58.01</c:v>
                </c:pt>
                <c:pt idx="1541">
                  <c:v>57.309999999999995</c:v>
                </c:pt>
                <c:pt idx="1542">
                  <c:v>57.809999999999995</c:v>
                </c:pt>
                <c:pt idx="1543">
                  <c:v>58.56</c:v>
                </c:pt>
                <c:pt idx="1544">
                  <c:v>58.08</c:v>
                </c:pt>
                <c:pt idx="1545">
                  <c:v>58.08</c:v>
                </c:pt>
                <c:pt idx="1547">
                  <c:v>58.160000000000011</c:v>
                </c:pt>
                <c:pt idx="1548">
                  <c:v>59.809999999999995</c:v>
                </c:pt>
                <c:pt idx="1549">
                  <c:v>60.260000000000012</c:v>
                </c:pt>
                <c:pt idx="1550">
                  <c:v>61.06</c:v>
                </c:pt>
                <c:pt idx="1551">
                  <c:v>63.11</c:v>
                </c:pt>
                <c:pt idx="1552">
                  <c:v>63.41</c:v>
                </c:pt>
                <c:pt idx="1553">
                  <c:v>62.809999999999995</c:v>
                </c:pt>
                <c:pt idx="1554">
                  <c:v>64.209999999999994</c:v>
                </c:pt>
                <c:pt idx="1555">
                  <c:v>63.56</c:v>
                </c:pt>
                <c:pt idx="1556">
                  <c:v>63.41</c:v>
                </c:pt>
                <c:pt idx="1557">
                  <c:v>63.91</c:v>
                </c:pt>
                <c:pt idx="1558">
                  <c:v>63.96</c:v>
                </c:pt>
                <c:pt idx="1559">
                  <c:v>63.86</c:v>
                </c:pt>
                <c:pt idx="1561">
                  <c:v>66.36</c:v>
                </c:pt>
                <c:pt idx="1562">
                  <c:v>65.760000000000005</c:v>
                </c:pt>
                <c:pt idx="1563">
                  <c:v>66.86</c:v>
                </c:pt>
                <c:pt idx="1564">
                  <c:v>68.16</c:v>
                </c:pt>
                <c:pt idx="1565">
                  <c:v>68.06</c:v>
                </c:pt>
                <c:pt idx="1566">
                  <c:v>66.83</c:v>
                </c:pt>
                <c:pt idx="1567">
                  <c:v>65.599999999999994</c:v>
                </c:pt>
                <c:pt idx="1568">
                  <c:v>65.8</c:v>
                </c:pt>
                <c:pt idx="1569">
                  <c:v>67.81</c:v>
                </c:pt>
                <c:pt idx="1570">
                  <c:v>68.36</c:v>
                </c:pt>
                <c:pt idx="1571">
                  <c:v>67.86</c:v>
                </c:pt>
                <c:pt idx="1572">
                  <c:v>66.61</c:v>
                </c:pt>
                <c:pt idx="1573">
                  <c:v>64.709999999999994</c:v>
                </c:pt>
                <c:pt idx="1574">
                  <c:v>65.410000000000025</c:v>
                </c:pt>
                <c:pt idx="1575">
                  <c:v>65.11</c:v>
                </c:pt>
                <c:pt idx="1576">
                  <c:v>63.01</c:v>
                </c:pt>
                <c:pt idx="1577">
                  <c:v>62.51</c:v>
                </c:pt>
                <c:pt idx="1578">
                  <c:v>62.660000000000011</c:v>
                </c:pt>
                <c:pt idx="1579">
                  <c:v>62.01</c:v>
                </c:pt>
                <c:pt idx="1580">
                  <c:v>61.260000000000012</c:v>
                </c:pt>
                <c:pt idx="1581">
                  <c:v>59.61</c:v>
                </c:pt>
                <c:pt idx="1582">
                  <c:v>57.61</c:v>
                </c:pt>
                <c:pt idx="1583">
                  <c:v>58.61</c:v>
                </c:pt>
                <c:pt idx="1584">
                  <c:v>59.760000000000012</c:v>
                </c:pt>
                <c:pt idx="1586">
                  <c:v>61.21</c:v>
                </c:pt>
                <c:pt idx="1587">
                  <c:v>59.03</c:v>
                </c:pt>
                <c:pt idx="1588">
                  <c:v>58.03</c:v>
                </c:pt>
                <c:pt idx="1589">
                  <c:v>61.46</c:v>
                </c:pt>
                <c:pt idx="1590">
                  <c:v>61.01</c:v>
                </c:pt>
                <c:pt idx="1591">
                  <c:v>61.37</c:v>
                </c:pt>
                <c:pt idx="1592">
                  <c:v>62.01</c:v>
                </c:pt>
                <c:pt idx="1593">
                  <c:v>63.36</c:v>
                </c:pt>
                <c:pt idx="1594">
                  <c:v>63.61</c:v>
                </c:pt>
                <c:pt idx="1595">
                  <c:v>62.46</c:v>
                </c:pt>
                <c:pt idx="1596">
                  <c:v>61.51</c:v>
                </c:pt>
                <c:pt idx="1597">
                  <c:v>60.06</c:v>
                </c:pt>
                <c:pt idx="1598">
                  <c:v>60.51</c:v>
                </c:pt>
                <c:pt idx="1599">
                  <c:v>59.91</c:v>
                </c:pt>
                <c:pt idx="1600">
                  <c:v>61.809999999999995</c:v>
                </c:pt>
                <c:pt idx="1601">
                  <c:v>63.01</c:v>
                </c:pt>
                <c:pt idx="1602">
                  <c:v>62.11</c:v>
                </c:pt>
                <c:pt idx="1603">
                  <c:v>63.46</c:v>
                </c:pt>
                <c:pt idx="1604">
                  <c:v>62.809999999999995</c:v>
                </c:pt>
                <c:pt idx="1605">
                  <c:v>60.309999999999995</c:v>
                </c:pt>
                <c:pt idx="1606">
                  <c:v>60.41</c:v>
                </c:pt>
                <c:pt idx="1607">
                  <c:v>60.03</c:v>
                </c:pt>
                <c:pt idx="1608">
                  <c:v>62.13</c:v>
                </c:pt>
                <c:pt idx="1609">
                  <c:v>63.9</c:v>
                </c:pt>
                <c:pt idx="1610">
                  <c:v>63.75</c:v>
                </c:pt>
                <c:pt idx="1611">
                  <c:v>65.649999999999991</c:v>
                </c:pt>
                <c:pt idx="1612">
                  <c:v>66</c:v>
                </c:pt>
                <c:pt idx="1613">
                  <c:v>66.7</c:v>
                </c:pt>
                <c:pt idx="1614">
                  <c:v>66.25</c:v>
                </c:pt>
                <c:pt idx="1615">
                  <c:v>66.069999999999993</c:v>
                </c:pt>
                <c:pt idx="1616">
                  <c:v>65.75</c:v>
                </c:pt>
                <c:pt idx="1617">
                  <c:v>66.760000000000005</c:v>
                </c:pt>
                <c:pt idx="1618">
                  <c:v>67.22</c:v>
                </c:pt>
                <c:pt idx="1619">
                  <c:v>67.02</c:v>
                </c:pt>
                <c:pt idx="1620">
                  <c:v>68.290000000000006</c:v>
                </c:pt>
                <c:pt idx="1621">
                  <c:v>69.03</c:v>
                </c:pt>
                <c:pt idx="1622">
                  <c:v>68.53</c:v>
                </c:pt>
                <c:pt idx="1623">
                  <c:v>69.53</c:v>
                </c:pt>
                <c:pt idx="1624">
                  <c:v>70.3</c:v>
                </c:pt>
                <c:pt idx="1625">
                  <c:v>71.28</c:v>
                </c:pt>
                <c:pt idx="1626">
                  <c:v>72.069999999999993</c:v>
                </c:pt>
                <c:pt idx="1627">
                  <c:v>71.959999999999994</c:v>
                </c:pt>
                <c:pt idx="1628">
                  <c:v>73.73</c:v>
                </c:pt>
                <c:pt idx="1629">
                  <c:v>70.19</c:v>
                </c:pt>
                <c:pt idx="1630">
                  <c:v>67.430000000000007</c:v>
                </c:pt>
                <c:pt idx="1631">
                  <c:v>71.709999999999994</c:v>
                </c:pt>
                <c:pt idx="1632">
                  <c:v>70.760000000000005</c:v>
                </c:pt>
                <c:pt idx="1633">
                  <c:v>71.8</c:v>
                </c:pt>
                <c:pt idx="1634">
                  <c:v>73.75</c:v>
                </c:pt>
                <c:pt idx="1635">
                  <c:v>74.61999999999999</c:v>
                </c:pt>
                <c:pt idx="1636">
                  <c:v>72.260000000000005</c:v>
                </c:pt>
                <c:pt idx="1637">
                  <c:v>69.98</c:v>
                </c:pt>
                <c:pt idx="1638">
                  <c:v>70.09</c:v>
                </c:pt>
                <c:pt idx="1639">
                  <c:v>69.75</c:v>
                </c:pt>
                <c:pt idx="1640">
                  <c:v>70.709999999999994</c:v>
                </c:pt>
                <c:pt idx="1641">
                  <c:v>72.149999999999991</c:v>
                </c:pt>
                <c:pt idx="1642">
                  <c:v>73</c:v>
                </c:pt>
                <c:pt idx="1643">
                  <c:v>71.86999999999999</c:v>
                </c:pt>
                <c:pt idx="1644">
                  <c:v>69.25</c:v>
                </c:pt>
                <c:pt idx="1645">
                  <c:v>69.400000000000006</c:v>
                </c:pt>
                <c:pt idx="1646">
                  <c:v>68.649999999999991</c:v>
                </c:pt>
                <c:pt idx="1647">
                  <c:v>69.63</c:v>
                </c:pt>
                <c:pt idx="1648">
                  <c:v>68.440000000000026</c:v>
                </c:pt>
                <c:pt idx="1649">
                  <c:v>69.23</c:v>
                </c:pt>
                <c:pt idx="1650">
                  <c:v>70.78</c:v>
                </c:pt>
                <c:pt idx="1651">
                  <c:v>69.47</c:v>
                </c:pt>
                <c:pt idx="1652">
                  <c:v>70.92</c:v>
                </c:pt>
                <c:pt idx="1653">
                  <c:v>71.349999999999994</c:v>
                </c:pt>
                <c:pt idx="1655">
                  <c:v>71.849999999999994</c:v>
                </c:pt>
                <c:pt idx="1656">
                  <c:v>71.42</c:v>
                </c:pt>
                <c:pt idx="1657">
                  <c:v>70.11</c:v>
                </c:pt>
                <c:pt idx="1658">
                  <c:v>72.73</c:v>
                </c:pt>
                <c:pt idx="1659">
                  <c:v>72.5</c:v>
                </c:pt>
                <c:pt idx="1660">
                  <c:v>72.430000000000007</c:v>
                </c:pt>
                <c:pt idx="1661">
                  <c:v>70.900000000000006</c:v>
                </c:pt>
                <c:pt idx="1662">
                  <c:v>70.25</c:v>
                </c:pt>
                <c:pt idx="1663">
                  <c:v>71.61999999999999</c:v>
                </c:pt>
                <c:pt idx="1664">
                  <c:v>70.28</c:v>
                </c:pt>
                <c:pt idx="1665">
                  <c:v>68.48</c:v>
                </c:pt>
                <c:pt idx="1666">
                  <c:v>69.11999999999999</c:v>
                </c:pt>
                <c:pt idx="1667">
                  <c:v>69.78</c:v>
                </c:pt>
                <c:pt idx="1668">
                  <c:v>69.75</c:v>
                </c:pt>
                <c:pt idx="1669">
                  <c:v>69.209999999999994</c:v>
                </c:pt>
                <c:pt idx="1670">
                  <c:v>69.3</c:v>
                </c:pt>
                <c:pt idx="1671">
                  <c:v>70.069999999999993</c:v>
                </c:pt>
                <c:pt idx="1672">
                  <c:v>70.61999999999999</c:v>
                </c:pt>
                <c:pt idx="1673">
                  <c:v>70.5</c:v>
                </c:pt>
                <c:pt idx="1674">
                  <c:v>71.63</c:v>
                </c:pt>
                <c:pt idx="1675">
                  <c:v>72.05</c:v>
                </c:pt>
                <c:pt idx="1676">
                  <c:v>72.149999999999991</c:v>
                </c:pt>
                <c:pt idx="1677">
                  <c:v>73.5</c:v>
                </c:pt>
                <c:pt idx="1678">
                  <c:v>73.940000000000026</c:v>
                </c:pt>
                <c:pt idx="1681">
                  <c:v>75.2</c:v>
                </c:pt>
                <c:pt idx="1682">
                  <c:v>75</c:v>
                </c:pt>
                <c:pt idx="1683">
                  <c:v>73.760000000000005</c:v>
                </c:pt>
                <c:pt idx="1684">
                  <c:v>73.5</c:v>
                </c:pt>
                <c:pt idx="1685">
                  <c:v>74.05</c:v>
                </c:pt>
                <c:pt idx="1686">
                  <c:v>74.989999999999995</c:v>
                </c:pt>
                <c:pt idx="1687">
                  <c:v>76.7</c:v>
                </c:pt>
                <c:pt idx="1688">
                  <c:v>76.8</c:v>
                </c:pt>
                <c:pt idx="1689">
                  <c:v>75.7</c:v>
                </c:pt>
                <c:pt idx="1690">
                  <c:v>73.86999999999999</c:v>
                </c:pt>
                <c:pt idx="1691">
                  <c:v>72.790000000000006</c:v>
                </c:pt>
                <c:pt idx="1692">
                  <c:v>74</c:v>
                </c:pt>
                <c:pt idx="1693">
                  <c:v>73.52</c:v>
                </c:pt>
                <c:pt idx="1694">
                  <c:v>74.290000000000006</c:v>
                </c:pt>
                <c:pt idx="1695">
                  <c:v>73.459999999999994</c:v>
                </c:pt>
                <c:pt idx="1696">
                  <c:v>73.819999999999993</c:v>
                </c:pt>
                <c:pt idx="1697">
                  <c:v>74.5</c:v>
                </c:pt>
                <c:pt idx="1698">
                  <c:v>73.3</c:v>
                </c:pt>
                <c:pt idx="1699">
                  <c:v>74.56</c:v>
                </c:pt>
                <c:pt idx="1700">
                  <c:v>74.930000000000007</c:v>
                </c:pt>
                <c:pt idx="1701">
                  <c:v>76.16</c:v>
                </c:pt>
                <c:pt idx="1702">
                  <c:v>75.59</c:v>
                </c:pt>
                <c:pt idx="1703">
                  <c:v>74.78</c:v>
                </c:pt>
                <c:pt idx="1704">
                  <c:v>77.05</c:v>
                </c:pt>
                <c:pt idx="1705">
                  <c:v>76.290000000000006</c:v>
                </c:pt>
                <c:pt idx="1706">
                  <c:v>76.28</c:v>
                </c:pt>
                <c:pt idx="1707">
                  <c:v>74.169999999999987</c:v>
                </c:pt>
                <c:pt idx="1708">
                  <c:v>74.38</c:v>
                </c:pt>
                <c:pt idx="1709">
                  <c:v>73.33</c:v>
                </c:pt>
                <c:pt idx="1710">
                  <c:v>72.95</c:v>
                </c:pt>
                <c:pt idx="1711">
                  <c:v>71.64</c:v>
                </c:pt>
                <c:pt idx="1712">
                  <c:v>70.11999999999999</c:v>
                </c:pt>
                <c:pt idx="1713">
                  <c:v>70.930000000000007</c:v>
                </c:pt>
                <c:pt idx="1714">
                  <c:v>72.45</c:v>
                </c:pt>
                <c:pt idx="1715">
                  <c:v>72.55</c:v>
                </c:pt>
                <c:pt idx="1716">
                  <c:v>71.45</c:v>
                </c:pt>
                <c:pt idx="1717">
                  <c:v>72.02</c:v>
                </c:pt>
                <c:pt idx="1718">
                  <c:v>72.13</c:v>
                </c:pt>
                <c:pt idx="1719">
                  <c:v>70.47</c:v>
                </c:pt>
                <c:pt idx="1720">
                  <c:v>69.739999999999995</c:v>
                </c:pt>
                <c:pt idx="1721">
                  <c:v>70.2</c:v>
                </c:pt>
                <c:pt idx="1722">
                  <c:v>70.38</c:v>
                </c:pt>
                <c:pt idx="1723">
                  <c:v>69.239999999999995</c:v>
                </c:pt>
                <c:pt idx="1725">
                  <c:v>68.7</c:v>
                </c:pt>
                <c:pt idx="1726">
                  <c:v>67.75</c:v>
                </c:pt>
                <c:pt idx="1727">
                  <c:v>67.36999999999999</c:v>
                </c:pt>
                <c:pt idx="1728">
                  <c:v>66.3</c:v>
                </c:pt>
                <c:pt idx="1729">
                  <c:v>65.42</c:v>
                </c:pt>
                <c:pt idx="1730">
                  <c:v>63.809999999999995</c:v>
                </c:pt>
                <c:pt idx="1731">
                  <c:v>64.09</c:v>
                </c:pt>
                <c:pt idx="1732">
                  <c:v>63.27</c:v>
                </c:pt>
                <c:pt idx="1733">
                  <c:v>63.3</c:v>
                </c:pt>
                <c:pt idx="1734">
                  <c:v>63.839999999999996</c:v>
                </c:pt>
                <c:pt idx="1735">
                  <c:v>61.77</c:v>
                </c:pt>
                <c:pt idx="1736">
                  <c:v>60</c:v>
                </c:pt>
                <c:pt idx="1737">
                  <c:v>61.620000000000012</c:v>
                </c:pt>
                <c:pt idx="1738">
                  <c:v>59.790000000000013</c:v>
                </c:pt>
                <c:pt idx="1739">
                  <c:v>60.74</c:v>
                </c:pt>
                <c:pt idx="1740">
                  <c:v>60.63</c:v>
                </c:pt>
                <c:pt idx="1741">
                  <c:v>62.96</c:v>
                </c:pt>
                <c:pt idx="1742">
                  <c:v>62.46</c:v>
                </c:pt>
                <c:pt idx="1743">
                  <c:v>62.9</c:v>
                </c:pt>
                <c:pt idx="1744">
                  <c:v>60.96</c:v>
                </c:pt>
                <c:pt idx="1745">
                  <c:v>58.64</c:v>
                </c:pt>
                <c:pt idx="1746">
                  <c:v>59.53</c:v>
                </c:pt>
                <c:pt idx="1747">
                  <c:v>60.02</c:v>
                </c:pt>
                <c:pt idx="1748">
                  <c:v>59.68</c:v>
                </c:pt>
                <c:pt idx="1749">
                  <c:v>59.93</c:v>
                </c:pt>
                <c:pt idx="1750">
                  <c:v>58.5</c:v>
                </c:pt>
                <c:pt idx="1751">
                  <c:v>57.56</c:v>
                </c:pt>
                <c:pt idx="1752">
                  <c:v>58.230000000000011</c:v>
                </c:pt>
                <c:pt idx="1753">
                  <c:v>58.690000000000012</c:v>
                </c:pt>
                <c:pt idx="1754">
                  <c:v>59.91</c:v>
                </c:pt>
                <c:pt idx="1755">
                  <c:v>58.91</c:v>
                </c:pt>
                <c:pt idx="1756">
                  <c:v>57.660000000000011</c:v>
                </c:pt>
                <c:pt idx="1757">
                  <c:v>58.55</c:v>
                </c:pt>
                <c:pt idx="1758">
                  <c:v>57.349999999999994</c:v>
                </c:pt>
                <c:pt idx="1759">
                  <c:v>56.74</c:v>
                </c:pt>
                <c:pt idx="1760">
                  <c:v>57.55</c:v>
                </c:pt>
                <c:pt idx="1761">
                  <c:v>59.09</c:v>
                </c:pt>
                <c:pt idx="1762">
                  <c:v>60.27</c:v>
                </c:pt>
                <c:pt idx="1763">
                  <c:v>60.75</c:v>
                </c:pt>
                <c:pt idx="1764">
                  <c:v>58.41</c:v>
                </c:pt>
                <c:pt idx="1765">
                  <c:v>58.720000000000013</c:v>
                </c:pt>
                <c:pt idx="1766">
                  <c:v>58.64</c:v>
                </c:pt>
                <c:pt idx="1767">
                  <c:v>57.87</c:v>
                </c:pt>
                <c:pt idx="1768">
                  <c:v>59.13</c:v>
                </c:pt>
                <c:pt idx="1769">
                  <c:v>60.11</c:v>
                </c:pt>
                <c:pt idx="1770">
                  <c:v>58.94</c:v>
                </c:pt>
                <c:pt idx="1771">
                  <c:v>59.93</c:v>
                </c:pt>
                <c:pt idx="1772">
                  <c:v>61.18</c:v>
                </c:pt>
                <c:pt idx="1773">
                  <c:v>59.660000000000011</c:v>
                </c:pt>
                <c:pt idx="1774">
                  <c:v>58.59</c:v>
                </c:pt>
                <c:pt idx="1775">
                  <c:v>58.28</c:v>
                </c:pt>
                <c:pt idx="1776">
                  <c:v>58.790000000000013</c:v>
                </c:pt>
                <c:pt idx="1777">
                  <c:v>56.230000000000011</c:v>
                </c:pt>
                <c:pt idx="1778">
                  <c:v>55.9</c:v>
                </c:pt>
                <c:pt idx="1779">
                  <c:v>56.42</c:v>
                </c:pt>
                <c:pt idx="1780">
                  <c:v>58.01</c:v>
                </c:pt>
                <c:pt idx="1781">
                  <c:v>57.28</c:v>
                </c:pt>
                <c:pt idx="1784">
                  <c:v>60.3</c:v>
                </c:pt>
                <c:pt idx="1785">
                  <c:v>60.97</c:v>
                </c:pt>
                <c:pt idx="1786">
                  <c:v>62.449999999999996</c:v>
                </c:pt>
                <c:pt idx="1787">
                  <c:v>62.97</c:v>
                </c:pt>
                <c:pt idx="1788">
                  <c:v>63.43</c:v>
                </c:pt>
                <c:pt idx="1789">
                  <c:v>62.39</c:v>
                </c:pt>
                <c:pt idx="1790">
                  <c:v>62.4</c:v>
                </c:pt>
                <c:pt idx="1791">
                  <c:v>62.2</c:v>
                </c:pt>
                <c:pt idx="1792">
                  <c:v>62.54</c:v>
                </c:pt>
                <c:pt idx="1793">
                  <c:v>62.06</c:v>
                </c:pt>
                <c:pt idx="1794">
                  <c:v>61.260000000000012</c:v>
                </c:pt>
                <c:pt idx="1795">
                  <c:v>61.06</c:v>
                </c:pt>
                <c:pt idx="1796">
                  <c:v>61.339999999999996</c:v>
                </c:pt>
                <c:pt idx="1797">
                  <c:v>62.48</c:v>
                </c:pt>
                <c:pt idx="1798">
                  <c:v>63.4</c:v>
                </c:pt>
                <c:pt idx="1799">
                  <c:v>62.190000000000012</c:v>
                </c:pt>
                <c:pt idx="1800">
                  <c:v>62.87</c:v>
                </c:pt>
                <c:pt idx="1801">
                  <c:v>63.08</c:v>
                </c:pt>
                <c:pt idx="1802">
                  <c:v>62.05</c:v>
                </c:pt>
                <c:pt idx="1803">
                  <c:v>61.809999999999995</c:v>
                </c:pt>
                <c:pt idx="1804">
                  <c:v>61.07</c:v>
                </c:pt>
                <c:pt idx="1805">
                  <c:v>60.309999999999995</c:v>
                </c:pt>
                <c:pt idx="1806">
                  <c:v>60.39</c:v>
                </c:pt>
                <c:pt idx="1807">
                  <c:v>60.849999999999994</c:v>
                </c:pt>
                <c:pt idx="1808">
                  <c:v>60.77</c:v>
                </c:pt>
                <c:pt idx="1809">
                  <c:v>58.309999999999995</c:v>
                </c:pt>
                <c:pt idx="1810">
                  <c:v>55.65</c:v>
                </c:pt>
                <c:pt idx="1811">
                  <c:v>56.290000000000013</c:v>
                </c:pt>
                <c:pt idx="1812">
                  <c:v>56.08</c:v>
                </c:pt>
                <c:pt idx="1813">
                  <c:v>55.65</c:v>
                </c:pt>
                <c:pt idx="1814">
                  <c:v>53.949999999999996</c:v>
                </c:pt>
                <c:pt idx="1815">
                  <c:v>51.91</c:v>
                </c:pt>
                <c:pt idx="1816">
                  <c:v>52.96</c:v>
                </c:pt>
                <c:pt idx="1817">
                  <c:v>51.230000000000011</c:v>
                </c:pt>
                <c:pt idx="1818">
                  <c:v>52.3</c:v>
                </c:pt>
                <c:pt idx="1819">
                  <c:v>50.51</c:v>
                </c:pt>
                <c:pt idx="1820">
                  <c:v>51.98</c:v>
                </c:pt>
                <c:pt idx="1821">
                  <c:v>51.11</c:v>
                </c:pt>
                <c:pt idx="1822">
                  <c:v>53.61</c:v>
                </c:pt>
                <c:pt idx="1823">
                  <c:v>54.24</c:v>
                </c:pt>
                <c:pt idx="1824">
                  <c:v>53.49</c:v>
                </c:pt>
                <c:pt idx="1825">
                  <c:v>55.379999999999995</c:v>
                </c:pt>
                <c:pt idx="1826">
                  <c:v>54.01</c:v>
                </c:pt>
                <c:pt idx="1827">
                  <c:v>57.03</c:v>
                </c:pt>
                <c:pt idx="1828">
                  <c:v>58.17</c:v>
                </c:pt>
                <c:pt idx="1829">
                  <c:v>57.349999999999994</c:v>
                </c:pt>
                <c:pt idx="1830">
                  <c:v>59.01</c:v>
                </c:pt>
                <c:pt idx="1831">
                  <c:v>58.690000000000012</c:v>
                </c:pt>
                <c:pt idx="1832">
                  <c:v>58.91</c:v>
                </c:pt>
                <c:pt idx="1833">
                  <c:v>57.75</c:v>
                </c:pt>
                <c:pt idx="1834">
                  <c:v>59.760000000000012</c:v>
                </c:pt>
                <c:pt idx="1835">
                  <c:v>59.86</c:v>
                </c:pt>
                <c:pt idx="1836">
                  <c:v>57.760000000000012</c:v>
                </c:pt>
                <c:pt idx="1837">
                  <c:v>58.98</c:v>
                </c:pt>
                <c:pt idx="1838">
                  <c:v>58</c:v>
                </c:pt>
                <c:pt idx="1839">
                  <c:v>57.92</c:v>
                </c:pt>
                <c:pt idx="1840">
                  <c:v>59.379999999999995</c:v>
                </c:pt>
                <c:pt idx="1841">
                  <c:v>58.32</c:v>
                </c:pt>
                <c:pt idx="1842">
                  <c:v>59.4</c:v>
                </c:pt>
                <c:pt idx="1843">
                  <c:v>60.28</c:v>
                </c:pt>
                <c:pt idx="1844">
                  <c:v>60.28</c:v>
                </c:pt>
                <c:pt idx="1845">
                  <c:v>61.41</c:v>
                </c:pt>
                <c:pt idx="1846">
                  <c:v>61.46</c:v>
                </c:pt>
                <c:pt idx="1847">
                  <c:v>61.78</c:v>
                </c:pt>
                <c:pt idx="1848">
                  <c:v>61.97</c:v>
                </c:pt>
                <c:pt idx="1849">
                  <c:v>61.58</c:v>
                </c:pt>
                <c:pt idx="1850">
                  <c:v>60.05</c:v>
                </c:pt>
                <c:pt idx="1851">
                  <c:v>60.660000000000011</c:v>
                </c:pt>
                <c:pt idx="1852">
                  <c:v>61.849999999999994</c:v>
                </c:pt>
                <c:pt idx="1853">
                  <c:v>61.63</c:v>
                </c:pt>
                <c:pt idx="1854">
                  <c:v>60.06</c:v>
                </c:pt>
                <c:pt idx="1855">
                  <c:v>58.94</c:v>
                </c:pt>
                <c:pt idx="1856">
                  <c:v>58.03</c:v>
                </c:pt>
                <c:pt idx="1857">
                  <c:v>58.15</c:v>
                </c:pt>
                <c:pt idx="1858">
                  <c:v>57.52</c:v>
                </c:pt>
                <c:pt idx="1859">
                  <c:v>57.06</c:v>
                </c:pt>
                <c:pt idx="1860">
                  <c:v>56.65</c:v>
                </c:pt>
                <c:pt idx="1861">
                  <c:v>56.41</c:v>
                </c:pt>
                <c:pt idx="1862">
                  <c:v>56.98</c:v>
                </c:pt>
                <c:pt idx="1863">
                  <c:v>60.21</c:v>
                </c:pt>
                <c:pt idx="1864">
                  <c:v>61.07</c:v>
                </c:pt>
                <c:pt idx="1865">
                  <c:v>61.77</c:v>
                </c:pt>
                <c:pt idx="1866">
                  <c:v>62.98</c:v>
                </c:pt>
                <c:pt idx="1867">
                  <c:v>64.11</c:v>
                </c:pt>
                <c:pt idx="1868">
                  <c:v>66.099999999999994</c:v>
                </c:pt>
                <c:pt idx="1869">
                  <c:v>65.940000000000026</c:v>
                </c:pt>
                <c:pt idx="1870">
                  <c:v>66.03</c:v>
                </c:pt>
                <c:pt idx="1871">
                  <c:v>64.59</c:v>
                </c:pt>
                <c:pt idx="1872">
                  <c:v>64.400000000000006</c:v>
                </c:pt>
                <c:pt idx="1873">
                  <c:v>64.260000000000005</c:v>
                </c:pt>
                <c:pt idx="1874">
                  <c:v>61.51</c:v>
                </c:pt>
                <c:pt idx="1875">
                  <c:v>61.92</c:v>
                </c:pt>
                <c:pt idx="1876">
                  <c:v>61.98</c:v>
                </c:pt>
                <c:pt idx="1877">
                  <c:v>63.87</c:v>
                </c:pt>
                <c:pt idx="1878">
                  <c:v>63.63</c:v>
                </c:pt>
                <c:pt idx="1879">
                  <c:v>63.63</c:v>
                </c:pt>
                <c:pt idx="1880">
                  <c:v>63.14</c:v>
                </c:pt>
                <c:pt idx="1881">
                  <c:v>63.14</c:v>
                </c:pt>
                <c:pt idx="1882">
                  <c:v>61.809999999999995</c:v>
                </c:pt>
                <c:pt idx="1883">
                  <c:v>63.56</c:v>
                </c:pt>
                <c:pt idx="1884">
                  <c:v>65.33</c:v>
                </c:pt>
                <c:pt idx="1885">
                  <c:v>64.099999999999994</c:v>
                </c:pt>
                <c:pt idx="1886">
                  <c:v>65.33</c:v>
                </c:pt>
                <c:pt idx="1887">
                  <c:v>65.08</c:v>
                </c:pt>
                <c:pt idx="1888">
                  <c:v>66.45</c:v>
                </c:pt>
                <c:pt idx="1889">
                  <c:v>65.78</c:v>
                </c:pt>
                <c:pt idx="1890">
                  <c:v>64.430000000000007</c:v>
                </c:pt>
                <c:pt idx="1891">
                  <c:v>63.78</c:v>
                </c:pt>
                <c:pt idx="1892">
                  <c:v>63.230000000000011</c:v>
                </c:pt>
                <c:pt idx="1893">
                  <c:v>61.89</c:v>
                </c:pt>
                <c:pt idx="1894">
                  <c:v>61.48</c:v>
                </c:pt>
                <c:pt idx="1895">
                  <c:v>62.260000000000012</c:v>
                </c:pt>
                <c:pt idx="1896">
                  <c:v>61.54</c:v>
                </c:pt>
                <c:pt idx="1897">
                  <c:v>61.849999999999994</c:v>
                </c:pt>
                <c:pt idx="1898">
                  <c:v>62.349999999999994</c:v>
                </c:pt>
                <c:pt idx="1899">
                  <c:v>62.55</c:v>
                </c:pt>
                <c:pt idx="1900">
                  <c:v>63.160000000000011</c:v>
                </c:pt>
                <c:pt idx="1901">
                  <c:v>62.57</c:v>
                </c:pt>
                <c:pt idx="1902">
                  <c:v>64.83</c:v>
                </c:pt>
                <c:pt idx="1903">
                  <c:v>64.930000000000007</c:v>
                </c:pt>
                <c:pt idx="1904">
                  <c:v>66.25</c:v>
                </c:pt>
                <c:pt idx="1905">
                  <c:v>64.910000000000025</c:v>
                </c:pt>
                <c:pt idx="1906">
                  <c:v>65.099999999999994</c:v>
                </c:pt>
                <c:pt idx="1907">
                  <c:v>63.620000000000012</c:v>
                </c:pt>
                <c:pt idx="1908">
                  <c:v>64.59</c:v>
                </c:pt>
                <c:pt idx="1909">
                  <c:v>63.190000000000012</c:v>
                </c:pt>
                <c:pt idx="1910">
                  <c:v>63.47</c:v>
                </c:pt>
                <c:pt idx="1911">
                  <c:v>64.02</c:v>
                </c:pt>
                <c:pt idx="1912">
                  <c:v>65.09</c:v>
                </c:pt>
                <c:pt idx="1913">
                  <c:v>66.169999999999987</c:v>
                </c:pt>
                <c:pt idx="1914">
                  <c:v>65.63</c:v>
                </c:pt>
                <c:pt idx="1915">
                  <c:v>65.97</c:v>
                </c:pt>
                <c:pt idx="1916">
                  <c:v>66.930000000000007</c:v>
                </c:pt>
                <c:pt idx="1917">
                  <c:v>64.78</c:v>
                </c:pt>
                <c:pt idx="1918">
                  <c:v>65.930000000000007</c:v>
                </c:pt>
                <c:pt idx="1919">
                  <c:v>65.36</c:v>
                </c:pt>
                <c:pt idx="1920">
                  <c:v>66.169999999999987</c:v>
                </c:pt>
                <c:pt idx="1921">
                  <c:v>67.61999999999999</c:v>
                </c:pt>
                <c:pt idx="1922">
                  <c:v>68.040000000000006</c:v>
                </c:pt>
                <c:pt idx="1923">
                  <c:v>69.06</c:v>
                </c:pt>
                <c:pt idx="1924">
                  <c:v>69.149999999999991</c:v>
                </c:pt>
                <c:pt idx="1925">
                  <c:v>68.5</c:v>
                </c:pt>
                <c:pt idx="1926">
                  <c:v>68.349999999999994</c:v>
                </c:pt>
                <c:pt idx="1927">
                  <c:v>68.849999999999994</c:v>
                </c:pt>
                <c:pt idx="1928">
                  <c:v>68.83</c:v>
                </c:pt>
                <c:pt idx="1929">
                  <c:v>67.78</c:v>
                </c:pt>
                <c:pt idx="1930">
                  <c:v>68.98</c:v>
                </c:pt>
                <c:pt idx="1931">
                  <c:v>69.61</c:v>
                </c:pt>
                <c:pt idx="1932">
                  <c:v>70.47</c:v>
                </c:pt>
                <c:pt idx="1933">
                  <c:v>71.11</c:v>
                </c:pt>
                <c:pt idx="1934">
                  <c:v>71.410000000000025</c:v>
                </c:pt>
                <c:pt idx="1935">
                  <c:v>71.81</c:v>
                </c:pt>
                <c:pt idx="1936">
                  <c:v>72.8</c:v>
                </c:pt>
                <c:pt idx="1937">
                  <c:v>72.14</c:v>
                </c:pt>
                <c:pt idx="1938">
                  <c:v>72.8</c:v>
                </c:pt>
                <c:pt idx="1939">
                  <c:v>72.58</c:v>
                </c:pt>
                <c:pt idx="1940">
                  <c:v>72.55</c:v>
                </c:pt>
                <c:pt idx="1941">
                  <c:v>73.89</c:v>
                </c:pt>
                <c:pt idx="1942">
                  <c:v>74.11</c:v>
                </c:pt>
                <c:pt idx="1943">
                  <c:v>74.03</c:v>
                </c:pt>
                <c:pt idx="1944">
                  <c:v>75.03</c:v>
                </c:pt>
                <c:pt idx="1945">
                  <c:v>75.900000000000006</c:v>
                </c:pt>
                <c:pt idx="1946">
                  <c:v>75.53</c:v>
                </c:pt>
                <c:pt idx="1947">
                  <c:v>74.649999999999991</c:v>
                </c:pt>
                <c:pt idx="1948">
                  <c:v>73.38</c:v>
                </c:pt>
                <c:pt idx="1949">
                  <c:v>75.739999999999995</c:v>
                </c:pt>
                <c:pt idx="1950">
                  <c:v>74.959999999999994</c:v>
                </c:pt>
                <c:pt idx="1951">
                  <c:v>77.03</c:v>
                </c:pt>
                <c:pt idx="1952">
                  <c:v>76.819999999999993</c:v>
                </c:pt>
                <c:pt idx="1953">
                  <c:v>78.2</c:v>
                </c:pt>
                <c:pt idx="1954">
                  <c:v>76.489999999999995</c:v>
                </c:pt>
                <c:pt idx="1955">
                  <c:v>76.84</c:v>
                </c:pt>
                <c:pt idx="1956">
                  <c:v>75.410000000000025</c:v>
                </c:pt>
                <c:pt idx="1957">
                  <c:v>72.03</c:v>
                </c:pt>
                <c:pt idx="1958">
                  <c:v>72.25</c:v>
                </c:pt>
                <c:pt idx="1959">
                  <c:v>72.23</c:v>
                </c:pt>
                <c:pt idx="1960">
                  <c:v>71.61999999999999</c:v>
                </c:pt>
                <c:pt idx="1961">
                  <c:v>71.489999999999995</c:v>
                </c:pt>
                <c:pt idx="1962">
                  <c:v>71.599999999999994</c:v>
                </c:pt>
                <c:pt idx="1963">
                  <c:v>72.400000000000006</c:v>
                </c:pt>
                <c:pt idx="1964">
                  <c:v>73.36</c:v>
                </c:pt>
                <c:pt idx="1965">
                  <c:v>70.989999999999995</c:v>
                </c:pt>
                <c:pt idx="1966">
                  <c:v>71.900000000000006</c:v>
                </c:pt>
                <c:pt idx="1967">
                  <c:v>71.11999999999999</c:v>
                </c:pt>
                <c:pt idx="1968">
                  <c:v>69.489999999999995</c:v>
                </c:pt>
                <c:pt idx="1969">
                  <c:v>69.3</c:v>
                </c:pt>
                <c:pt idx="1970">
                  <c:v>69.86</c:v>
                </c:pt>
                <c:pt idx="1971">
                  <c:v>71.169999999999987</c:v>
                </c:pt>
                <c:pt idx="1972">
                  <c:v>71.98</c:v>
                </c:pt>
                <c:pt idx="1973">
                  <c:v>71.790000000000006</c:v>
                </c:pt>
                <c:pt idx="1974">
                  <c:v>73.52</c:v>
                </c:pt>
                <c:pt idx="1975">
                  <c:v>73.36999999999999</c:v>
                </c:pt>
                <c:pt idx="1976">
                  <c:v>73.98</c:v>
                </c:pt>
                <c:pt idx="1977">
                  <c:v>75.069999999999993</c:v>
                </c:pt>
                <c:pt idx="1978">
                  <c:v>75.739999999999995</c:v>
                </c:pt>
                <c:pt idx="1979">
                  <c:v>76.34</c:v>
                </c:pt>
                <c:pt idx="1980">
                  <c:v>76.7</c:v>
                </c:pt>
                <c:pt idx="1981">
                  <c:v>77.53</c:v>
                </c:pt>
                <c:pt idx="1982">
                  <c:v>78.16</c:v>
                </c:pt>
                <c:pt idx="1983">
                  <c:v>79.849999999999994</c:v>
                </c:pt>
                <c:pt idx="1984">
                  <c:v>80.05</c:v>
                </c:pt>
                <c:pt idx="1985">
                  <c:v>79.14</c:v>
                </c:pt>
                <c:pt idx="1986">
                  <c:v>80.55</c:v>
                </c:pt>
                <c:pt idx="1987">
                  <c:v>81.510000000000005</c:v>
                </c:pt>
                <c:pt idx="1988">
                  <c:v>81.990000000000023</c:v>
                </c:pt>
                <c:pt idx="1989">
                  <c:v>83.85</c:v>
                </c:pt>
                <c:pt idx="1990">
                  <c:v>83.38</c:v>
                </c:pt>
                <c:pt idx="1991">
                  <c:v>82.51</c:v>
                </c:pt>
                <c:pt idx="1992">
                  <c:v>81.2</c:v>
                </c:pt>
                <c:pt idx="1993">
                  <c:v>80.31</c:v>
                </c:pt>
                <c:pt idx="1994">
                  <c:v>82.86</c:v>
                </c:pt>
                <c:pt idx="1995">
                  <c:v>81.64</c:v>
                </c:pt>
                <c:pt idx="1996">
                  <c:v>80.31</c:v>
                </c:pt>
                <c:pt idx="1997">
                  <c:v>80</c:v>
                </c:pt>
                <c:pt idx="1998">
                  <c:v>79.97</c:v>
                </c:pt>
                <c:pt idx="1999">
                  <c:v>81.48</c:v>
                </c:pt>
                <c:pt idx="2000">
                  <c:v>81.2</c:v>
                </c:pt>
                <c:pt idx="2001">
                  <c:v>78.97</c:v>
                </c:pt>
                <c:pt idx="2002">
                  <c:v>80.23</c:v>
                </c:pt>
                <c:pt idx="2003">
                  <c:v>81.3</c:v>
                </c:pt>
                <c:pt idx="2004">
                  <c:v>83.05</c:v>
                </c:pt>
                <c:pt idx="2005">
                  <c:v>83.73</c:v>
                </c:pt>
                <c:pt idx="2006">
                  <c:v>86.19</c:v>
                </c:pt>
                <c:pt idx="2007">
                  <c:v>87.58</c:v>
                </c:pt>
                <c:pt idx="2008">
                  <c:v>87.19</c:v>
                </c:pt>
                <c:pt idx="2009">
                  <c:v>89.48</c:v>
                </c:pt>
                <c:pt idx="2010">
                  <c:v>88.58</c:v>
                </c:pt>
                <c:pt idx="2011">
                  <c:v>87.6</c:v>
                </c:pt>
                <c:pt idx="2012">
                  <c:v>86.45</c:v>
                </c:pt>
                <c:pt idx="2013">
                  <c:v>88.3</c:v>
                </c:pt>
                <c:pt idx="2014">
                  <c:v>92.09</c:v>
                </c:pt>
                <c:pt idx="2015">
                  <c:v>91.73</c:v>
                </c:pt>
                <c:pt idx="2016">
                  <c:v>93.45</c:v>
                </c:pt>
                <c:pt idx="2017">
                  <c:v>90.33</c:v>
                </c:pt>
                <c:pt idx="2018">
                  <c:v>94.16</c:v>
                </c:pt>
                <c:pt idx="2019">
                  <c:v>93.53</c:v>
                </c:pt>
                <c:pt idx="2020">
                  <c:v>95.81</c:v>
                </c:pt>
                <c:pt idx="2021">
                  <c:v>94.06</c:v>
                </c:pt>
                <c:pt idx="2022">
                  <c:v>96.649999999999991</c:v>
                </c:pt>
                <c:pt idx="2023">
                  <c:v>96.460000000000022</c:v>
                </c:pt>
                <c:pt idx="2024">
                  <c:v>95.51</c:v>
                </c:pt>
                <c:pt idx="2025">
                  <c:v>96.36</c:v>
                </c:pt>
                <c:pt idx="2026">
                  <c:v>94.4</c:v>
                </c:pt>
                <c:pt idx="2027">
                  <c:v>91.179999999999978</c:v>
                </c:pt>
                <c:pt idx="2028">
                  <c:v>94.02</c:v>
                </c:pt>
                <c:pt idx="2029">
                  <c:v>93.36999999999999</c:v>
                </c:pt>
                <c:pt idx="2030">
                  <c:v>94.81</c:v>
                </c:pt>
                <c:pt idx="2031">
                  <c:v>95.75</c:v>
                </c:pt>
                <c:pt idx="2032">
                  <c:v>99.16</c:v>
                </c:pt>
                <c:pt idx="2033">
                  <c:v>98.57</c:v>
                </c:pt>
                <c:pt idx="2034">
                  <c:v>98.240000000000023</c:v>
                </c:pt>
                <c:pt idx="2035">
                  <c:v>97.66</c:v>
                </c:pt>
                <c:pt idx="2036">
                  <c:v>94.39</c:v>
                </c:pt>
                <c:pt idx="2037">
                  <c:v>90.710000000000022</c:v>
                </c:pt>
                <c:pt idx="2038">
                  <c:v>90.98</c:v>
                </c:pt>
                <c:pt idx="2039">
                  <c:v>88.6</c:v>
                </c:pt>
                <c:pt idx="2040">
                  <c:v>89.29</c:v>
                </c:pt>
                <c:pt idx="2041">
                  <c:v>88.31</c:v>
                </c:pt>
                <c:pt idx="2042">
                  <c:v>87.45</c:v>
                </c:pt>
                <c:pt idx="2043">
                  <c:v>90.25</c:v>
                </c:pt>
                <c:pt idx="2044">
                  <c:v>88.23</c:v>
                </c:pt>
                <c:pt idx="2045">
                  <c:v>87.72</c:v>
                </c:pt>
                <c:pt idx="2046">
                  <c:v>90.11999999999999</c:v>
                </c:pt>
                <c:pt idx="2047">
                  <c:v>94.410000000000025</c:v>
                </c:pt>
                <c:pt idx="2048">
                  <c:v>92.35</c:v>
                </c:pt>
                <c:pt idx="2049">
                  <c:v>91.31</c:v>
                </c:pt>
                <c:pt idx="2050">
                  <c:v>90.69</c:v>
                </c:pt>
                <c:pt idx="2051">
                  <c:v>89.93</c:v>
                </c:pt>
                <c:pt idx="2052">
                  <c:v>91.11</c:v>
                </c:pt>
                <c:pt idx="2053">
                  <c:v>90.88</c:v>
                </c:pt>
                <c:pt idx="2054">
                  <c:v>93.19</c:v>
                </c:pt>
                <c:pt idx="2055">
                  <c:v>94</c:v>
                </c:pt>
                <c:pt idx="2056">
                  <c:v>95.89</c:v>
                </c:pt>
                <c:pt idx="2057">
                  <c:v>96.63</c:v>
                </c:pt>
                <c:pt idx="2058">
                  <c:v>96.03</c:v>
                </c:pt>
                <c:pt idx="2059">
                  <c:v>95.95</c:v>
                </c:pt>
                <c:pt idx="2060">
                  <c:v>99.64</c:v>
                </c:pt>
                <c:pt idx="2061">
                  <c:v>99.169999999999987</c:v>
                </c:pt>
                <c:pt idx="2062">
                  <c:v>97.9</c:v>
                </c:pt>
                <c:pt idx="2063">
                  <c:v>95.08</c:v>
                </c:pt>
                <c:pt idx="2064">
                  <c:v>96.43</c:v>
                </c:pt>
                <c:pt idx="2065">
                  <c:v>95.64</c:v>
                </c:pt>
                <c:pt idx="2066">
                  <c:v>93.92</c:v>
                </c:pt>
                <c:pt idx="2067">
                  <c:v>92.740000000000023</c:v>
                </c:pt>
                <c:pt idx="2068">
                  <c:v>94.23</c:v>
                </c:pt>
                <c:pt idx="2069">
                  <c:v>91.86999999999999</c:v>
                </c:pt>
                <c:pt idx="2070">
                  <c:v>90.8</c:v>
                </c:pt>
                <c:pt idx="2071">
                  <c:v>90.11</c:v>
                </c:pt>
                <c:pt idx="2072">
                  <c:v>90.55</c:v>
                </c:pt>
                <c:pt idx="2073">
                  <c:v>89.64</c:v>
                </c:pt>
                <c:pt idx="2074">
                  <c:v>87.649999999999991</c:v>
                </c:pt>
                <c:pt idx="2075">
                  <c:v>89.98</c:v>
                </c:pt>
                <c:pt idx="2076">
                  <c:v>90.36999999999999</c:v>
                </c:pt>
                <c:pt idx="2077">
                  <c:v>90.990000000000023</c:v>
                </c:pt>
                <c:pt idx="2078">
                  <c:v>91.66</c:v>
                </c:pt>
                <c:pt idx="2079">
                  <c:v>92.34</c:v>
                </c:pt>
                <c:pt idx="2080">
                  <c:v>91.669999999999987</c:v>
                </c:pt>
                <c:pt idx="2081">
                  <c:v>89.03</c:v>
                </c:pt>
                <c:pt idx="2082">
                  <c:v>90.07</c:v>
                </c:pt>
                <c:pt idx="2083">
                  <c:v>88.32</c:v>
                </c:pt>
                <c:pt idx="2084">
                  <c:v>87.16</c:v>
                </c:pt>
                <c:pt idx="2085">
                  <c:v>88.07</c:v>
                </c:pt>
                <c:pt idx="2086">
                  <c:v>91.77</c:v>
                </c:pt>
                <c:pt idx="2087">
                  <c:v>93.56</c:v>
                </c:pt>
                <c:pt idx="2088">
                  <c:v>92.82</c:v>
                </c:pt>
                <c:pt idx="2089">
                  <c:v>93.28</c:v>
                </c:pt>
                <c:pt idx="2090">
                  <c:v>95.42</c:v>
                </c:pt>
                <c:pt idx="2091">
                  <c:v>95.57</c:v>
                </c:pt>
                <c:pt idx="2092">
                  <c:v>99.990000000000023</c:v>
                </c:pt>
                <c:pt idx="2093">
                  <c:v>100.86</c:v>
                </c:pt>
                <c:pt idx="2094">
                  <c:v>98.57</c:v>
                </c:pt>
                <c:pt idx="2095">
                  <c:v>99.03</c:v>
                </c:pt>
                <c:pt idx="2096">
                  <c:v>99.4</c:v>
                </c:pt>
                <c:pt idx="2097">
                  <c:v>100.83</c:v>
                </c:pt>
                <c:pt idx="2098">
                  <c:v>99.59</c:v>
                </c:pt>
                <c:pt idx="2099">
                  <c:v>102.6</c:v>
                </c:pt>
                <c:pt idx="2100">
                  <c:v>101.78</c:v>
                </c:pt>
                <c:pt idx="2101">
                  <c:v>102.42</c:v>
                </c:pt>
                <c:pt idx="2102">
                  <c:v>99.72</c:v>
                </c:pt>
                <c:pt idx="2103">
                  <c:v>104.45</c:v>
                </c:pt>
                <c:pt idx="2104">
                  <c:v>105.51</c:v>
                </c:pt>
                <c:pt idx="2105">
                  <c:v>105.11999999999999</c:v>
                </c:pt>
                <c:pt idx="2106">
                  <c:v>107.9</c:v>
                </c:pt>
                <c:pt idx="2107">
                  <c:v>108.73</c:v>
                </c:pt>
                <c:pt idx="2108">
                  <c:v>109.86</c:v>
                </c:pt>
                <c:pt idx="2109">
                  <c:v>110.21000000000002</c:v>
                </c:pt>
                <c:pt idx="2110">
                  <c:v>110.03</c:v>
                </c:pt>
                <c:pt idx="2111">
                  <c:v>105.74000000000002</c:v>
                </c:pt>
                <c:pt idx="2112">
                  <c:v>109.57</c:v>
                </c:pt>
                <c:pt idx="2113">
                  <c:v>103.25</c:v>
                </c:pt>
                <c:pt idx="2114">
                  <c:v>102.57</c:v>
                </c:pt>
                <c:pt idx="2115">
                  <c:v>101.7</c:v>
                </c:pt>
                <c:pt idx="2116">
                  <c:v>101.78</c:v>
                </c:pt>
                <c:pt idx="2117">
                  <c:v>105.83</c:v>
                </c:pt>
                <c:pt idx="2118">
                  <c:v>107.56</c:v>
                </c:pt>
                <c:pt idx="2119">
                  <c:v>105.59</c:v>
                </c:pt>
                <c:pt idx="2120">
                  <c:v>101.54</c:v>
                </c:pt>
                <c:pt idx="2121">
                  <c:v>100.92</c:v>
                </c:pt>
                <c:pt idx="2122">
                  <c:v>104.83</c:v>
                </c:pt>
                <c:pt idx="2123">
                  <c:v>103.92</c:v>
                </c:pt>
                <c:pt idx="2124">
                  <c:v>106.09</c:v>
                </c:pt>
                <c:pt idx="2125">
                  <c:v>108.9100000000001</c:v>
                </c:pt>
                <c:pt idx="2126">
                  <c:v>108.54</c:v>
                </c:pt>
                <c:pt idx="2127">
                  <c:v>110.89</c:v>
                </c:pt>
                <c:pt idx="2128">
                  <c:v>110.07</c:v>
                </c:pt>
                <c:pt idx="2129">
                  <c:v>110.14</c:v>
                </c:pt>
                <c:pt idx="2130">
                  <c:v>111.71000000000002</c:v>
                </c:pt>
                <c:pt idx="2131">
                  <c:v>113.77</c:v>
                </c:pt>
                <c:pt idx="2132">
                  <c:v>114.8</c:v>
                </c:pt>
                <c:pt idx="2133">
                  <c:v>114.8</c:v>
                </c:pt>
                <c:pt idx="2134">
                  <c:v>116.56</c:v>
                </c:pt>
                <c:pt idx="2135">
                  <c:v>117.48</c:v>
                </c:pt>
                <c:pt idx="2136">
                  <c:v>119.16999999999999</c:v>
                </c:pt>
                <c:pt idx="2137">
                  <c:v>119.28</c:v>
                </c:pt>
                <c:pt idx="2138">
                  <c:v>117.1</c:v>
                </c:pt>
                <c:pt idx="2139">
                  <c:v>119.64</c:v>
                </c:pt>
                <c:pt idx="2140">
                  <c:v>118.78</c:v>
                </c:pt>
                <c:pt idx="2141">
                  <c:v>115.66999999999999</c:v>
                </c:pt>
                <c:pt idx="2142">
                  <c:v>113.7</c:v>
                </c:pt>
                <c:pt idx="2143">
                  <c:v>112.6</c:v>
                </c:pt>
                <c:pt idx="2144">
                  <c:v>116.36</c:v>
                </c:pt>
                <c:pt idx="2145">
                  <c:v>119.9400000000001</c:v>
                </c:pt>
                <c:pt idx="2146">
                  <c:v>121.82</c:v>
                </c:pt>
                <c:pt idx="2147">
                  <c:v>123.56</c:v>
                </c:pt>
                <c:pt idx="2148">
                  <c:v>123.77</c:v>
                </c:pt>
                <c:pt idx="2149">
                  <c:v>125.9400000000001</c:v>
                </c:pt>
                <c:pt idx="2150">
                  <c:v>124.02</c:v>
                </c:pt>
                <c:pt idx="2151">
                  <c:v>125.83</c:v>
                </c:pt>
                <c:pt idx="2152">
                  <c:v>124.21000000000002</c:v>
                </c:pt>
                <c:pt idx="2153">
                  <c:v>124.25</c:v>
                </c:pt>
                <c:pt idx="2154">
                  <c:v>126.5</c:v>
                </c:pt>
                <c:pt idx="2155">
                  <c:v>127.14999999999999</c:v>
                </c:pt>
                <c:pt idx="2156">
                  <c:v>128.93</c:v>
                </c:pt>
                <c:pt idx="2157">
                  <c:v>132.99</c:v>
                </c:pt>
                <c:pt idx="2158">
                  <c:v>130.04</c:v>
                </c:pt>
                <c:pt idx="2159">
                  <c:v>131.58000000000001</c:v>
                </c:pt>
                <c:pt idx="2160">
                  <c:v>128.81</c:v>
                </c:pt>
                <c:pt idx="2161">
                  <c:v>131</c:v>
                </c:pt>
                <c:pt idx="2162">
                  <c:v>126.7</c:v>
                </c:pt>
                <c:pt idx="2163">
                  <c:v>127.35</c:v>
                </c:pt>
                <c:pt idx="2164">
                  <c:v>127.75</c:v>
                </c:pt>
                <c:pt idx="2165">
                  <c:v>124.33</c:v>
                </c:pt>
                <c:pt idx="2166">
                  <c:v>122.3</c:v>
                </c:pt>
                <c:pt idx="2167">
                  <c:v>127.93</c:v>
                </c:pt>
                <c:pt idx="2168">
                  <c:v>138.51</c:v>
                </c:pt>
                <c:pt idx="2169">
                  <c:v>134.44</c:v>
                </c:pt>
                <c:pt idx="2170">
                  <c:v>131.38000000000019</c:v>
                </c:pt>
                <c:pt idx="2171">
                  <c:v>136.43</c:v>
                </c:pt>
                <c:pt idx="2172">
                  <c:v>136.91</c:v>
                </c:pt>
                <c:pt idx="2173">
                  <c:v>134.84</c:v>
                </c:pt>
                <c:pt idx="2174">
                  <c:v>134.52000000000001</c:v>
                </c:pt>
                <c:pt idx="2175">
                  <c:v>133.99</c:v>
                </c:pt>
                <c:pt idx="2176">
                  <c:v>136.54</c:v>
                </c:pt>
                <c:pt idx="2177">
                  <c:v>131.88000000000019</c:v>
                </c:pt>
                <c:pt idx="2178">
                  <c:v>134.78</c:v>
                </c:pt>
                <c:pt idx="2179">
                  <c:v>135.97999999999999</c:v>
                </c:pt>
                <c:pt idx="2180">
                  <c:v>136.49</c:v>
                </c:pt>
                <c:pt idx="2181">
                  <c:v>133.91999999999999</c:v>
                </c:pt>
                <c:pt idx="2182">
                  <c:v>138.91</c:v>
                </c:pt>
                <c:pt idx="2183">
                  <c:v>139.69</c:v>
                </c:pt>
                <c:pt idx="2184">
                  <c:v>139.96</c:v>
                </c:pt>
                <c:pt idx="2185">
                  <c:v>141.06</c:v>
                </c:pt>
                <c:pt idx="2186">
                  <c:v>143.73999999999998</c:v>
                </c:pt>
                <c:pt idx="2187">
                  <c:v>145.31</c:v>
                </c:pt>
                <c:pt idx="2188">
                  <c:v>141.38000000000019</c:v>
                </c:pt>
                <c:pt idx="2189">
                  <c:v>136.06</c:v>
                </c:pt>
                <c:pt idx="2190">
                  <c:v>135.88000000000019</c:v>
                </c:pt>
                <c:pt idx="2191">
                  <c:v>141.47</c:v>
                </c:pt>
                <c:pt idx="2192">
                  <c:v>144.96</c:v>
                </c:pt>
                <c:pt idx="2193">
                  <c:v>145.16</c:v>
                </c:pt>
                <c:pt idx="2194">
                  <c:v>138.68</c:v>
                </c:pt>
                <c:pt idx="2195">
                  <c:v>134.63</c:v>
                </c:pt>
                <c:pt idx="2196">
                  <c:v>129.43</c:v>
                </c:pt>
                <c:pt idx="2197">
                  <c:v>128.94</c:v>
                </c:pt>
                <c:pt idx="2198">
                  <c:v>131.43</c:v>
                </c:pt>
                <c:pt idx="2199">
                  <c:v>127.25</c:v>
                </c:pt>
                <c:pt idx="2200">
                  <c:v>123.73</c:v>
                </c:pt>
                <c:pt idx="2201">
                  <c:v>124.61999999999999</c:v>
                </c:pt>
                <c:pt idx="2202">
                  <c:v>122.59</c:v>
                </c:pt>
                <c:pt idx="2203">
                  <c:v>124.72</c:v>
                </c:pt>
                <c:pt idx="2204">
                  <c:v>122.21000000000002</c:v>
                </c:pt>
                <c:pt idx="2205">
                  <c:v>126.74000000000002</c:v>
                </c:pt>
                <c:pt idx="2206">
                  <c:v>124.16999999999999</c:v>
                </c:pt>
                <c:pt idx="2207">
                  <c:v>125.03</c:v>
                </c:pt>
                <c:pt idx="2208">
                  <c:v>121.45</c:v>
                </c:pt>
                <c:pt idx="2209">
                  <c:v>118.71000000000002</c:v>
                </c:pt>
                <c:pt idx="2210">
                  <c:v>118.57</c:v>
                </c:pt>
                <c:pt idx="2211">
                  <c:v>119.84</c:v>
                </c:pt>
                <c:pt idx="2212">
                  <c:v>115.42</c:v>
                </c:pt>
                <c:pt idx="2213">
                  <c:v>114.4400000000001</c:v>
                </c:pt>
                <c:pt idx="2214">
                  <c:v>113.1</c:v>
                </c:pt>
                <c:pt idx="2215">
                  <c:v>115.96000000000002</c:v>
                </c:pt>
                <c:pt idx="2216">
                  <c:v>115.05</c:v>
                </c:pt>
                <c:pt idx="2217">
                  <c:v>113.46000000000002</c:v>
                </c:pt>
                <c:pt idx="2218">
                  <c:v>112.92</c:v>
                </c:pt>
                <c:pt idx="2219">
                  <c:v>114.39</c:v>
                </c:pt>
                <c:pt idx="2220">
                  <c:v>115.48</c:v>
                </c:pt>
                <c:pt idx="2221">
                  <c:v>121.23</c:v>
                </c:pt>
                <c:pt idx="2222">
                  <c:v>114.48</c:v>
                </c:pt>
                <c:pt idx="2223">
                  <c:v>114.85</c:v>
                </c:pt>
                <c:pt idx="2224">
                  <c:v>116.31</c:v>
                </c:pt>
                <c:pt idx="2225">
                  <c:v>118.16999999999999</c:v>
                </c:pt>
                <c:pt idx="2226">
                  <c:v>115.58</c:v>
                </c:pt>
                <c:pt idx="2227">
                  <c:v>115.55</c:v>
                </c:pt>
                <c:pt idx="2228">
                  <c:v>109.63</c:v>
                </c:pt>
                <c:pt idx="2229">
                  <c:v>109.38</c:v>
                </c:pt>
                <c:pt idx="2230">
                  <c:v>107.99000000000002</c:v>
                </c:pt>
                <c:pt idx="2231">
                  <c:v>106.47</c:v>
                </c:pt>
                <c:pt idx="2232">
                  <c:v>106.35</c:v>
                </c:pt>
                <c:pt idx="2233">
                  <c:v>103.23</c:v>
                </c:pt>
                <c:pt idx="2234">
                  <c:v>102.66</c:v>
                </c:pt>
                <c:pt idx="2235">
                  <c:v>100.95</c:v>
                </c:pt>
                <c:pt idx="2236">
                  <c:v>101.19</c:v>
                </c:pt>
                <c:pt idx="2237">
                  <c:v>95.52</c:v>
                </c:pt>
                <c:pt idx="2238">
                  <c:v>91.490000000000023</c:v>
                </c:pt>
                <c:pt idx="2239">
                  <c:v>97.39</c:v>
                </c:pt>
                <c:pt idx="2240">
                  <c:v>97.5</c:v>
                </c:pt>
                <c:pt idx="2241">
                  <c:v>104.05</c:v>
                </c:pt>
                <c:pt idx="2242">
                  <c:v>122.61</c:v>
                </c:pt>
                <c:pt idx="2243">
                  <c:v>107.85</c:v>
                </c:pt>
                <c:pt idx="2244">
                  <c:v>106.84</c:v>
                </c:pt>
                <c:pt idx="2245">
                  <c:v>111.54</c:v>
                </c:pt>
                <c:pt idx="2246">
                  <c:v>106.77</c:v>
                </c:pt>
                <c:pt idx="2247">
                  <c:v>96.29</c:v>
                </c:pt>
                <c:pt idx="2248">
                  <c:v>100.7</c:v>
                </c:pt>
                <c:pt idx="2249">
                  <c:v>98.23</c:v>
                </c:pt>
                <c:pt idx="2250">
                  <c:v>93.84</c:v>
                </c:pt>
                <c:pt idx="2251">
                  <c:v>93.910000000000025</c:v>
                </c:pt>
                <c:pt idx="2252">
                  <c:v>88.149999999999991</c:v>
                </c:pt>
                <c:pt idx="2253">
                  <c:v>90.179999999999978</c:v>
                </c:pt>
                <c:pt idx="2254">
                  <c:v>88.940000000000026</c:v>
                </c:pt>
                <c:pt idx="2255">
                  <c:v>86.5</c:v>
                </c:pt>
                <c:pt idx="2256">
                  <c:v>77.440000000000026</c:v>
                </c:pt>
                <c:pt idx="2257">
                  <c:v>81.169999999999987</c:v>
                </c:pt>
                <c:pt idx="2258">
                  <c:v>78.69</c:v>
                </c:pt>
                <c:pt idx="2259">
                  <c:v>74.38</c:v>
                </c:pt>
                <c:pt idx="2260">
                  <c:v>69.81</c:v>
                </c:pt>
                <c:pt idx="2261">
                  <c:v>71.900000000000006</c:v>
                </c:pt>
                <c:pt idx="2262">
                  <c:v>74.08</c:v>
                </c:pt>
                <c:pt idx="2263">
                  <c:v>71.290000000000006</c:v>
                </c:pt>
                <c:pt idx="2264">
                  <c:v>66.92</c:v>
                </c:pt>
                <c:pt idx="2265">
                  <c:v>67.169999999999987</c:v>
                </c:pt>
                <c:pt idx="2266">
                  <c:v>63.339999999999996</c:v>
                </c:pt>
                <c:pt idx="2267">
                  <c:v>61.92</c:v>
                </c:pt>
                <c:pt idx="2268">
                  <c:v>62.8</c:v>
                </c:pt>
                <c:pt idx="2269">
                  <c:v>67.45</c:v>
                </c:pt>
                <c:pt idx="2270">
                  <c:v>65.790000000000006</c:v>
                </c:pt>
                <c:pt idx="2271">
                  <c:v>68.099999999999994</c:v>
                </c:pt>
                <c:pt idx="2272">
                  <c:v>63.93</c:v>
                </c:pt>
                <c:pt idx="2273">
                  <c:v>70.410000000000025</c:v>
                </c:pt>
                <c:pt idx="2274">
                  <c:v>65.410000000000025</c:v>
                </c:pt>
                <c:pt idx="2275">
                  <c:v>60.720000000000013</c:v>
                </c:pt>
                <c:pt idx="2276">
                  <c:v>61.06</c:v>
                </c:pt>
                <c:pt idx="2277">
                  <c:v>62.190000000000012</c:v>
                </c:pt>
                <c:pt idx="2278">
                  <c:v>59.379999999999995</c:v>
                </c:pt>
                <c:pt idx="2279">
                  <c:v>55.949999999999996</c:v>
                </c:pt>
                <c:pt idx="2280">
                  <c:v>58.309999999999995</c:v>
                </c:pt>
                <c:pt idx="2281">
                  <c:v>57.18</c:v>
                </c:pt>
                <c:pt idx="2282">
                  <c:v>55.14</c:v>
                </c:pt>
                <c:pt idx="2283">
                  <c:v>54.42</c:v>
                </c:pt>
                <c:pt idx="2284">
                  <c:v>53.64</c:v>
                </c:pt>
                <c:pt idx="2285">
                  <c:v>48.86</c:v>
                </c:pt>
                <c:pt idx="2286">
                  <c:v>49.220000000000013</c:v>
                </c:pt>
                <c:pt idx="2287">
                  <c:v>53.63</c:v>
                </c:pt>
                <c:pt idx="2288">
                  <c:v>50.02</c:v>
                </c:pt>
                <c:pt idx="2289">
                  <c:v>54.2</c:v>
                </c:pt>
                <c:pt idx="2290">
                  <c:v>55.21</c:v>
                </c:pt>
                <c:pt idx="2291">
                  <c:v>49.339999999999996</c:v>
                </c:pt>
                <c:pt idx="2292">
                  <c:v>47.05</c:v>
                </c:pt>
                <c:pt idx="2293">
                  <c:v>46.790000000000013</c:v>
                </c:pt>
                <c:pt idx="2294">
                  <c:v>43.8</c:v>
                </c:pt>
                <c:pt idx="2295">
                  <c:v>41.01</c:v>
                </c:pt>
                <c:pt idx="2296">
                  <c:v>43.690000000000012</c:v>
                </c:pt>
                <c:pt idx="2297">
                  <c:v>42</c:v>
                </c:pt>
                <c:pt idx="2298">
                  <c:v>43.1</c:v>
                </c:pt>
                <c:pt idx="2299">
                  <c:v>47.77</c:v>
                </c:pt>
                <c:pt idx="2300">
                  <c:v>46.27</c:v>
                </c:pt>
                <c:pt idx="2301">
                  <c:v>44.61</c:v>
                </c:pt>
                <c:pt idx="2302">
                  <c:v>43.839999999999996</c:v>
                </c:pt>
                <c:pt idx="2303">
                  <c:v>40.17</c:v>
                </c:pt>
                <c:pt idx="2304">
                  <c:v>36.730000000000011</c:v>
                </c:pt>
                <c:pt idx="2305">
                  <c:v>33.17</c:v>
                </c:pt>
                <c:pt idx="2306">
                  <c:v>31.1</c:v>
                </c:pt>
                <c:pt idx="2307">
                  <c:v>30.279999999999987</c:v>
                </c:pt>
                <c:pt idx="2308">
                  <c:v>32.94</c:v>
                </c:pt>
                <c:pt idx="2309">
                  <c:v>37.58</c:v>
                </c:pt>
                <c:pt idx="2310">
                  <c:v>39.89</c:v>
                </c:pt>
                <c:pt idx="2311">
                  <c:v>38.949999999999996</c:v>
                </c:pt>
                <c:pt idx="2312">
                  <c:v>44.6</c:v>
                </c:pt>
                <c:pt idx="2313">
                  <c:v>46.17</c:v>
                </c:pt>
                <c:pt idx="2314">
                  <c:v>48.61</c:v>
                </c:pt>
                <c:pt idx="2315">
                  <c:v>48.56</c:v>
                </c:pt>
                <c:pt idx="2316">
                  <c:v>42.75</c:v>
                </c:pt>
                <c:pt idx="2317">
                  <c:v>41.68</c:v>
                </c:pt>
                <c:pt idx="2318">
                  <c:v>40.690000000000012</c:v>
                </c:pt>
                <c:pt idx="2319">
                  <c:v>37.65</c:v>
                </c:pt>
                <c:pt idx="2320">
                  <c:v>37.770000000000003</c:v>
                </c:pt>
                <c:pt idx="2321">
                  <c:v>37.43</c:v>
                </c:pt>
                <c:pt idx="2322">
                  <c:v>35.410000000000004</c:v>
                </c:pt>
                <c:pt idx="2323">
                  <c:v>35.379999999999995</c:v>
                </c:pt>
                <c:pt idx="2324">
                  <c:v>38.57</c:v>
                </c:pt>
                <c:pt idx="2325">
                  <c:v>42.56</c:v>
                </c:pt>
                <c:pt idx="2326">
                  <c:v>42.33</c:v>
                </c:pt>
                <c:pt idx="2327">
                  <c:v>45.120000000000012</c:v>
                </c:pt>
                <c:pt idx="2328">
                  <c:v>46.5</c:v>
                </c:pt>
                <c:pt idx="2329">
                  <c:v>41.67</c:v>
                </c:pt>
                <c:pt idx="2330">
                  <c:v>42.04</c:v>
                </c:pt>
                <c:pt idx="2331">
                  <c:v>41.58</c:v>
                </c:pt>
                <c:pt idx="2332">
                  <c:v>41.730000000000011</c:v>
                </c:pt>
                <c:pt idx="2333">
                  <c:v>41.349999999999994</c:v>
                </c:pt>
                <c:pt idx="2334">
                  <c:v>40.870000000000005</c:v>
                </c:pt>
                <c:pt idx="2335">
                  <c:v>40.270000000000003</c:v>
                </c:pt>
                <c:pt idx="2336">
                  <c:v>41.15</c:v>
                </c:pt>
                <c:pt idx="2337">
                  <c:v>40.24</c:v>
                </c:pt>
                <c:pt idx="2338">
                  <c:v>39.58</c:v>
                </c:pt>
                <c:pt idx="2339">
                  <c:v>37.54</c:v>
                </c:pt>
                <c:pt idx="2340">
                  <c:v>35.93</c:v>
                </c:pt>
                <c:pt idx="2341">
                  <c:v>34.03</c:v>
                </c:pt>
                <c:pt idx="2342">
                  <c:v>37.630000000000003</c:v>
                </c:pt>
                <c:pt idx="2343">
                  <c:v>34.96</c:v>
                </c:pt>
                <c:pt idx="2344">
                  <c:v>34.67</c:v>
                </c:pt>
                <c:pt idx="2345">
                  <c:v>39.6</c:v>
                </c:pt>
                <c:pt idx="2346">
                  <c:v>39.349999999999994</c:v>
                </c:pt>
                <c:pt idx="2347">
                  <c:v>37.660000000000011</c:v>
                </c:pt>
                <c:pt idx="2348">
                  <c:v>38.86</c:v>
                </c:pt>
                <c:pt idx="2349">
                  <c:v>41.64</c:v>
                </c:pt>
                <c:pt idx="2350">
                  <c:v>43.18</c:v>
                </c:pt>
                <c:pt idx="2351">
                  <c:v>44.15</c:v>
                </c:pt>
                <c:pt idx="2352">
                  <c:v>40.07</c:v>
                </c:pt>
                <c:pt idx="2353">
                  <c:v>41.57</c:v>
                </c:pt>
                <c:pt idx="2354">
                  <c:v>45.28</c:v>
                </c:pt>
                <c:pt idx="2355">
                  <c:v>43.54</c:v>
                </c:pt>
                <c:pt idx="2356">
                  <c:v>45.43</c:v>
                </c:pt>
                <c:pt idx="2357">
                  <c:v>47.01</c:v>
                </c:pt>
                <c:pt idx="2358">
                  <c:v>45.68</c:v>
                </c:pt>
                <c:pt idx="2359">
                  <c:v>42.46</c:v>
                </c:pt>
                <c:pt idx="2360">
                  <c:v>46.91</c:v>
                </c:pt>
                <c:pt idx="2361">
                  <c:v>46.220000000000013</c:v>
                </c:pt>
                <c:pt idx="2362">
                  <c:v>47.33</c:v>
                </c:pt>
                <c:pt idx="2363">
                  <c:v>48.97</c:v>
                </c:pt>
                <c:pt idx="2364">
                  <c:v>48.120000000000012</c:v>
                </c:pt>
                <c:pt idx="2365">
                  <c:v>51.46</c:v>
                </c:pt>
                <c:pt idx="2366">
                  <c:v>51.55</c:v>
                </c:pt>
                <c:pt idx="2367">
                  <c:v>53.05</c:v>
                </c:pt>
                <c:pt idx="2368">
                  <c:v>53.36</c:v>
                </c:pt>
                <c:pt idx="2369">
                  <c:v>52.24</c:v>
                </c:pt>
                <c:pt idx="2370">
                  <c:v>53.87</c:v>
                </c:pt>
                <c:pt idx="2371">
                  <c:v>52.41</c:v>
                </c:pt>
                <c:pt idx="2372">
                  <c:v>48.49</c:v>
                </c:pt>
                <c:pt idx="2373">
                  <c:v>49.64</c:v>
                </c:pt>
                <c:pt idx="2374">
                  <c:v>48.46</c:v>
                </c:pt>
                <c:pt idx="2375">
                  <c:v>52.61</c:v>
                </c:pt>
                <c:pt idx="2376">
                  <c:v>52.52</c:v>
                </c:pt>
                <c:pt idx="2377">
                  <c:v>51.1</c:v>
                </c:pt>
                <c:pt idx="2378">
                  <c:v>49.13</c:v>
                </c:pt>
                <c:pt idx="2379">
                  <c:v>49.37</c:v>
                </c:pt>
                <c:pt idx="2380">
                  <c:v>52.24</c:v>
                </c:pt>
                <c:pt idx="2381">
                  <c:v>50.220000000000013</c:v>
                </c:pt>
                <c:pt idx="2382">
                  <c:v>49.51</c:v>
                </c:pt>
                <c:pt idx="2383">
                  <c:v>49.260000000000012</c:v>
                </c:pt>
                <c:pt idx="2384">
                  <c:v>49.97</c:v>
                </c:pt>
                <c:pt idx="2385">
                  <c:v>50.36</c:v>
                </c:pt>
                <c:pt idx="2386">
                  <c:v>45.82</c:v>
                </c:pt>
                <c:pt idx="2387">
                  <c:v>46.65</c:v>
                </c:pt>
                <c:pt idx="2388">
                  <c:v>47.41</c:v>
                </c:pt>
                <c:pt idx="2389">
                  <c:v>48.46</c:v>
                </c:pt>
                <c:pt idx="2390">
                  <c:v>50.65</c:v>
                </c:pt>
                <c:pt idx="2391">
                  <c:v>49.290000000000013</c:v>
                </c:pt>
                <c:pt idx="2392">
                  <c:v>49.01</c:v>
                </c:pt>
                <c:pt idx="2393">
                  <c:v>50.190000000000012</c:v>
                </c:pt>
                <c:pt idx="2394">
                  <c:v>50.349999999999994</c:v>
                </c:pt>
                <c:pt idx="2395">
                  <c:v>52.18</c:v>
                </c:pt>
                <c:pt idx="2396">
                  <c:v>54.449999999999996</c:v>
                </c:pt>
                <c:pt idx="2397">
                  <c:v>53.809999999999995</c:v>
                </c:pt>
                <c:pt idx="2398">
                  <c:v>56.290000000000013</c:v>
                </c:pt>
                <c:pt idx="2399">
                  <c:v>56.67</c:v>
                </c:pt>
                <c:pt idx="2400">
                  <c:v>58.58</c:v>
                </c:pt>
                <c:pt idx="2401">
                  <c:v>57.790000000000013</c:v>
                </c:pt>
                <c:pt idx="2402">
                  <c:v>58.809999999999995</c:v>
                </c:pt>
                <c:pt idx="2403">
                  <c:v>58</c:v>
                </c:pt>
                <c:pt idx="2404">
                  <c:v>58.58</c:v>
                </c:pt>
                <c:pt idx="2405">
                  <c:v>56.52</c:v>
                </c:pt>
                <c:pt idx="2406">
                  <c:v>58.99</c:v>
                </c:pt>
                <c:pt idx="2407">
                  <c:v>59.52</c:v>
                </c:pt>
                <c:pt idx="2408">
                  <c:v>61.449999999999996</c:v>
                </c:pt>
                <c:pt idx="2409">
                  <c:v>60.49</c:v>
                </c:pt>
                <c:pt idx="2410">
                  <c:v>61.15</c:v>
                </c:pt>
                <c:pt idx="2411">
                  <c:v>62.48</c:v>
                </c:pt>
                <c:pt idx="2412">
                  <c:v>63.41</c:v>
                </c:pt>
                <c:pt idx="2413">
                  <c:v>65.09</c:v>
                </c:pt>
                <c:pt idx="2414">
                  <c:v>66.31</c:v>
                </c:pt>
                <c:pt idx="2415">
                  <c:v>68.59</c:v>
                </c:pt>
                <c:pt idx="2416">
                  <c:v>68.58</c:v>
                </c:pt>
                <c:pt idx="2417">
                  <c:v>66.14</c:v>
                </c:pt>
                <c:pt idx="2418">
                  <c:v>68.8</c:v>
                </c:pt>
                <c:pt idx="2419">
                  <c:v>68.430000000000007</c:v>
                </c:pt>
                <c:pt idx="2420">
                  <c:v>68.05</c:v>
                </c:pt>
                <c:pt idx="2421">
                  <c:v>70.02</c:v>
                </c:pt>
                <c:pt idx="2422">
                  <c:v>71.38</c:v>
                </c:pt>
                <c:pt idx="2423">
                  <c:v>72.69</c:v>
                </c:pt>
                <c:pt idx="2424">
                  <c:v>72.13</c:v>
                </c:pt>
                <c:pt idx="2425">
                  <c:v>70.540000000000006</c:v>
                </c:pt>
                <c:pt idx="2426">
                  <c:v>70.47</c:v>
                </c:pt>
                <c:pt idx="2427">
                  <c:v>71.069999999999993</c:v>
                </c:pt>
                <c:pt idx="2428">
                  <c:v>71.42</c:v>
                </c:pt>
                <c:pt idx="2429">
                  <c:v>69.599999999999994</c:v>
                </c:pt>
                <c:pt idx="2430">
                  <c:v>67.09</c:v>
                </c:pt>
                <c:pt idx="2431">
                  <c:v>68.81</c:v>
                </c:pt>
                <c:pt idx="2432">
                  <c:v>68.14</c:v>
                </c:pt>
                <c:pt idx="2433">
                  <c:v>69.7</c:v>
                </c:pt>
                <c:pt idx="2434">
                  <c:v>69.16</c:v>
                </c:pt>
                <c:pt idx="2435">
                  <c:v>71.47</c:v>
                </c:pt>
                <c:pt idx="2436">
                  <c:v>69.819999999999993</c:v>
                </c:pt>
                <c:pt idx="2437">
                  <c:v>69.319999999999993</c:v>
                </c:pt>
                <c:pt idx="2438">
                  <c:v>66.679999999999978</c:v>
                </c:pt>
                <c:pt idx="2439">
                  <c:v>64.06</c:v>
                </c:pt>
                <c:pt idx="2440">
                  <c:v>62.879999999999995</c:v>
                </c:pt>
                <c:pt idx="2441">
                  <c:v>60.15</c:v>
                </c:pt>
                <c:pt idx="2442">
                  <c:v>60.36</c:v>
                </c:pt>
                <c:pt idx="2443">
                  <c:v>59.93</c:v>
                </c:pt>
                <c:pt idx="2444">
                  <c:v>59.690000000000012</c:v>
                </c:pt>
                <c:pt idx="2445">
                  <c:v>59.620000000000012</c:v>
                </c:pt>
                <c:pt idx="2446">
                  <c:v>61.49</c:v>
                </c:pt>
                <c:pt idx="2447">
                  <c:v>62.07</c:v>
                </c:pt>
                <c:pt idx="2448">
                  <c:v>63.56</c:v>
                </c:pt>
                <c:pt idx="2449">
                  <c:v>63.93</c:v>
                </c:pt>
                <c:pt idx="2450">
                  <c:v>64.81</c:v>
                </c:pt>
                <c:pt idx="2451">
                  <c:v>64.58</c:v>
                </c:pt>
                <c:pt idx="2452">
                  <c:v>66.099999999999994</c:v>
                </c:pt>
                <c:pt idx="2453">
                  <c:v>66.959999999999994</c:v>
                </c:pt>
                <c:pt idx="2454">
                  <c:v>68.34</c:v>
                </c:pt>
                <c:pt idx="2455">
                  <c:v>67.239999999999995</c:v>
                </c:pt>
                <c:pt idx="2456">
                  <c:v>63.42</c:v>
                </c:pt>
                <c:pt idx="2457">
                  <c:v>66.900000000000006</c:v>
                </c:pt>
                <c:pt idx="2458">
                  <c:v>69.260000000000005</c:v>
                </c:pt>
                <c:pt idx="2459">
                  <c:v>71.59</c:v>
                </c:pt>
                <c:pt idx="2460">
                  <c:v>71.400000000000006</c:v>
                </c:pt>
                <c:pt idx="2461">
                  <c:v>71.97</c:v>
                </c:pt>
                <c:pt idx="2462">
                  <c:v>71.959999999999994</c:v>
                </c:pt>
                <c:pt idx="2463">
                  <c:v>70.97</c:v>
                </c:pt>
                <c:pt idx="2464">
                  <c:v>70.59</c:v>
                </c:pt>
                <c:pt idx="2465">
                  <c:v>69.459999999999994</c:v>
                </c:pt>
                <c:pt idx="2466">
                  <c:v>70.08</c:v>
                </c:pt>
                <c:pt idx="2467">
                  <c:v>70.569999999999993</c:v>
                </c:pt>
                <c:pt idx="2468">
                  <c:v>67.510000000000005</c:v>
                </c:pt>
                <c:pt idx="2469">
                  <c:v>66.72</c:v>
                </c:pt>
                <c:pt idx="2470">
                  <c:v>69.22</c:v>
                </c:pt>
                <c:pt idx="2471">
                  <c:v>72.540000000000006</c:v>
                </c:pt>
                <c:pt idx="2472">
                  <c:v>72.400000000000006</c:v>
                </c:pt>
                <c:pt idx="2473">
                  <c:v>73.11999999999999</c:v>
                </c:pt>
                <c:pt idx="2474">
                  <c:v>73.679999999999978</c:v>
                </c:pt>
                <c:pt idx="2475">
                  <c:v>71.599999999999994</c:v>
                </c:pt>
                <c:pt idx="2476">
                  <c:v>71.38</c:v>
                </c:pt>
                <c:pt idx="2477">
                  <c:v>72.489999999999995</c:v>
                </c:pt>
                <c:pt idx="2478">
                  <c:v>72.72</c:v>
                </c:pt>
                <c:pt idx="2479">
                  <c:v>69.97</c:v>
                </c:pt>
                <c:pt idx="2480">
                  <c:v>68.11</c:v>
                </c:pt>
                <c:pt idx="2481">
                  <c:v>68.03</c:v>
                </c:pt>
                <c:pt idx="2482">
                  <c:v>67.900000000000006</c:v>
                </c:pt>
                <c:pt idx="2483">
                  <c:v>67.95</c:v>
                </c:pt>
                <c:pt idx="2484">
                  <c:v>71.08</c:v>
                </c:pt>
                <c:pt idx="2485">
                  <c:v>71.27</c:v>
                </c:pt>
                <c:pt idx="2486">
                  <c:v>71.95</c:v>
                </c:pt>
                <c:pt idx="2487">
                  <c:v>69.34</c:v>
                </c:pt>
                <c:pt idx="2488">
                  <c:v>68.86</c:v>
                </c:pt>
                <c:pt idx="2489">
                  <c:v>70.81</c:v>
                </c:pt>
                <c:pt idx="2490">
                  <c:v>72.5</c:v>
                </c:pt>
                <c:pt idx="2491">
                  <c:v>72.48</c:v>
                </c:pt>
                <c:pt idx="2492">
                  <c:v>71.95</c:v>
                </c:pt>
                <c:pt idx="2493">
                  <c:v>69.739999999999995</c:v>
                </c:pt>
                <c:pt idx="2494">
                  <c:v>71.5</c:v>
                </c:pt>
                <c:pt idx="2495">
                  <c:v>68.739999999999995</c:v>
                </c:pt>
                <c:pt idx="2496">
                  <c:v>65.739999999999995</c:v>
                </c:pt>
                <c:pt idx="2497">
                  <c:v>65.910000000000025</c:v>
                </c:pt>
                <c:pt idx="2498">
                  <c:v>66.69</c:v>
                </c:pt>
                <c:pt idx="2499">
                  <c:v>66.56</c:v>
                </c:pt>
                <c:pt idx="2500">
                  <c:v>70.459999999999994</c:v>
                </c:pt>
                <c:pt idx="2501">
                  <c:v>70.669999999999987</c:v>
                </c:pt>
                <c:pt idx="2502">
                  <c:v>69.8</c:v>
                </c:pt>
                <c:pt idx="2503">
                  <c:v>70.260000000000005</c:v>
                </c:pt>
                <c:pt idx="2504">
                  <c:v>70.709999999999994</c:v>
                </c:pt>
                <c:pt idx="2505">
                  <c:v>69.599999999999994</c:v>
                </c:pt>
                <c:pt idx="2506">
                  <c:v>71.69</c:v>
                </c:pt>
                <c:pt idx="2507">
                  <c:v>71.75</c:v>
                </c:pt>
                <c:pt idx="2508">
                  <c:v>73.239999999999995</c:v>
                </c:pt>
                <c:pt idx="2509">
                  <c:v>74.099999999999994</c:v>
                </c:pt>
                <c:pt idx="2510">
                  <c:v>75.2</c:v>
                </c:pt>
                <c:pt idx="2511">
                  <c:v>77.55</c:v>
                </c:pt>
                <c:pt idx="2512">
                  <c:v>78.540000000000006</c:v>
                </c:pt>
                <c:pt idx="2513">
                  <c:v>79.47</c:v>
                </c:pt>
                <c:pt idx="2514">
                  <c:v>78.86999999999999</c:v>
                </c:pt>
                <c:pt idx="2515">
                  <c:v>81.03</c:v>
                </c:pt>
                <c:pt idx="2516">
                  <c:v>80.819999999999993</c:v>
                </c:pt>
                <c:pt idx="2517">
                  <c:v>80.11</c:v>
                </c:pt>
                <c:pt idx="2518">
                  <c:v>78.61</c:v>
                </c:pt>
                <c:pt idx="2519">
                  <c:v>79.45</c:v>
                </c:pt>
                <c:pt idx="2520">
                  <c:v>77.39</c:v>
                </c:pt>
                <c:pt idx="2521">
                  <c:v>79.84</c:v>
                </c:pt>
                <c:pt idx="2522">
                  <c:v>77.040000000000006</c:v>
                </c:pt>
                <c:pt idx="2523">
                  <c:v>78.08</c:v>
                </c:pt>
                <c:pt idx="2524">
                  <c:v>79.58</c:v>
                </c:pt>
                <c:pt idx="2525">
                  <c:v>80.3</c:v>
                </c:pt>
                <c:pt idx="2526">
                  <c:v>79.64</c:v>
                </c:pt>
                <c:pt idx="2527">
                  <c:v>77.400000000000006</c:v>
                </c:pt>
                <c:pt idx="2528">
                  <c:v>79.440000000000026</c:v>
                </c:pt>
                <c:pt idx="2529">
                  <c:v>79.010000000000005</c:v>
                </c:pt>
                <c:pt idx="2530">
                  <c:v>79.16</c:v>
                </c:pt>
                <c:pt idx="2531">
                  <c:v>77.25</c:v>
                </c:pt>
                <c:pt idx="2532">
                  <c:v>76.34</c:v>
                </c:pt>
                <c:pt idx="2533">
                  <c:v>78.910000000000025</c:v>
                </c:pt>
                <c:pt idx="2534">
                  <c:v>79.08</c:v>
                </c:pt>
                <c:pt idx="2535">
                  <c:v>79.55</c:v>
                </c:pt>
                <c:pt idx="2536">
                  <c:v>77.47</c:v>
                </c:pt>
                <c:pt idx="2537">
                  <c:v>76.83</c:v>
                </c:pt>
                <c:pt idx="2538">
                  <c:v>76.489999999999995</c:v>
                </c:pt>
                <c:pt idx="2539">
                  <c:v>74.88</c:v>
                </c:pt>
                <c:pt idx="2540">
                  <c:v>77.25</c:v>
                </c:pt>
                <c:pt idx="2541">
                  <c:v>75.95</c:v>
                </c:pt>
                <c:pt idx="2542">
                  <c:v>77.19</c:v>
                </c:pt>
                <c:pt idx="2543">
                  <c:v>78.39</c:v>
                </c:pt>
                <c:pt idx="2544">
                  <c:v>76.61999999999999</c:v>
                </c:pt>
                <c:pt idx="2545">
                  <c:v>76.42</c:v>
                </c:pt>
                <c:pt idx="2546">
                  <c:v>75.410000000000025</c:v>
                </c:pt>
                <c:pt idx="2547">
                  <c:v>73.89</c:v>
                </c:pt>
                <c:pt idx="2548">
                  <c:v>72.59</c:v>
                </c:pt>
                <c:pt idx="2549">
                  <c:v>70.669999999999987</c:v>
                </c:pt>
                <c:pt idx="2550">
                  <c:v>70.540000000000006</c:v>
                </c:pt>
                <c:pt idx="2551">
                  <c:v>69.86</c:v>
                </c:pt>
                <c:pt idx="2552">
                  <c:v>69.48</c:v>
                </c:pt>
                <c:pt idx="2553">
                  <c:v>70.61999999999999</c:v>
                </c:pt>
                <c:pt idx="2554">
                  <c:v>72.64</c:v>
                </c:pt>
                <c:pt idx="2555">
                  <c:v>72.58</c:v>
                </c:pt>
                <c:pt idx="2556">
                  <c:v>73.3</c:v>
                </c:pt>
                <c:pt idx="2557">
                  <c:v>72.709999999999994</c:v>
                </c:pt>
                <c:pt idx="2558">
                  <c:v>73.48</c:v>
                </c:pt>
                <c:pt idx="2559">
                  <c:v>76.03</c:v>
                </c:pt>
                <c:pt idx="2560">
                  <c:v>76.83</c:v>
                </c:pt>
                <c:pt idx="2561">
                  <c:v>78.669999999999987</c:v>
                </c:pt>
                <c:pt idx="2562">
                  <c:v>78.86999999999999</c:v>
                </c:pt>
                <c:pt idx="2563">
                  <c:v>79.349999999999994</c:v>
                </c:pt>
                <c:pt idx="2564">
                  <c:v>79.39</c:v>
                </c:pt>
                <c:pt idx="2565">
                  <c:v>81.52</c:v>
                </c:pt>
                <c:pt idx="2566">
                  <c:v>81.739999999999995</c:v>
                </c:pt>
                <c:pt idx="2567">
                  <c:v>83.11999999999999</c:v>
                </c:pt>
                <c:pt idx="2568">
                  <c:v>82.6</c:v>
                </c:pt>
                <c:pt idx="2569">
                  <c:v>82.740000000000023</c:v>
                </c:pt>
                <c:pt idx="2570">
                  <c:v>82.54</c:v>
                </c:pt>
                <c:pt idx="2571">
                  <c:v>80.790000000000006</c:v>
                </c:pt>
                <c:pt idx="2572">
                  <c:v>79.66</c:v>
                </c:pt>
                <c:pt idx="2573">
                  <c:v>79.349999999999994</c:v>
                </c:pt>
                <c:pt idx="2574">
                  <c:v>77.959999999999994</c:v>
                </c:pt>
                <c:pt idx="2575">
                  <c:v>78.98</c:v>
                </c:pt>
                <c:pt idx="2576">
                  <c:v>77.42</c:v>
                </c:pt>
                <c:pt idx="2577">
                  <c:v>75.84</c:v>
                </c:pt>
                <c:pt idx="2578">
                  <c:v>74.25</c:v>
                </c:pt>
                <c:pt idx="2579">
                  <c:v>74.900000000000006</c:v>
                </c:pt>
                <c:pt idx="2580">
                  <c:v>74.669999999999987</c:v>
                </c:pt>
                <c:pt idx="2581">
                  <c:v>73.64</c:v>
                </c:pt>
                <c:pt idx="2582">
                  <c:v>73.61999999999999</c:v>
                </c:pt>
                <c:pt idx="2583">
                  <c:v>72.849999999999994</c:v>
                </c:pt>
                <c:pt idx="2584">
                  <c:v>74.410000000000025</c:v>
                </c:pt>
                <c:pt idx="2585">
                  <c:v>77.209999999999994</c:v>
                </c:pt>
                <c:pt idx="2586">
                  <c:v>76.959999999999994</c:v>
                </c:pt>
                <c:pt idx="2587">
                  <c:v>73.13</c:v>
                </c:pt>
                <c:pt idx="2588">
                  <c:v>71.149999999999991</c:v>
                </c:pt>
                <c:pt idx="2589">
                  <c:v>71.86999999999999</c:v>
                </c:pt>
                <c:pt idx="2590">
                  <c:v>73.709999999999994</c:v>
                </c:pt>
                <c:pt idx="2591">
                  <c:v>74.48</c:v>
                </c:pt>
                <c:pt idx="2592">
                  <c:v>75.23</c:v>
                </c:pt>
                <c:pt idx="2593">
                  <c:v>74.11</c:v>
                </c:pt>
                <c:pt idx="2594">
                  <c:v>76.98</c:v>
                </c:pt>
                <c:pt idx="2595">
                  <c:v>77.27</c:v>
                </c:pt>
                <c:pt idx="2596">
                  <c:v>78.97</c:v>
                </c:pt>
                <c:pt idx="2597">
                  <c:v>79.77</c:v>
                </c:pt>
                <c:pt idx="2598">
                  <c:v>80.040000000000006</c:v>
                </c:pt>
                <c:pt idx="2599">
                  <c:v>78.61</c:v>
                </c:pt>
                <c:pt idx="2600">
                  <c:v>79.75</c:v>
                </c:pt>
                <c:pt idx="2601">
                  <c:v>77.989999999999995</c:v>
                </c:pt>
                <c:pt idx="2602">
                  <c:v>79.72</c:v>
                </c:pt>
                <c:pt idx="2603">
                  <c:v>78.709999999999994</c:v>
                </c:pt>
                <c:pt idx="2604">
                  <c:v>79.61999999999999</c:v>
                </c:pt>
                <c:pt idx="2605">
                  <c:v>80.910000000000025</c:v>
                </c:pt>
                <c:pt idx="2606">
                  <c:v>80.209999999999994</c:v>
                </c:pt>
                <c:pt idx="2607">
                  <c:v>81.5</c:v>
                </c:pt>
                <c:pt idx="2608">
                  <c:v>81.849999999999994</c:v>
                </c:pt>
                <c:pt idx="2609">
                  <c:v>81.5</c:v>
                </c:pt>
                <c:pt idx="2610">
                  <c:v>82.07</c:v>
                </c:pt>
                <c:pt idx="2611">
                  <c:v>82.1</c:v>
                </c:pt>
                <c:pt idx="2612">
                  <c:v>81.260000000000005</c:v>
                </c:pt>
                <c:pt idx="2613">
                  <c:v>79.790000000000006</c:v>
                </c:pt>
                <c:pt idx="2614">
                  <c:v>81.75</c:v>
                </c:pt>
                <c:pt idx="2615">
                  <c:v>82.93</c:v>
                </c:pt>
                <c:pt idx="2616">
                  <c:v>82.16</c:v>
                </c:pt>
                <c:pt idx="2617">
                  <c:v>80.58</c:v>
                </c:pt>
                <c:pt idx="2618">
                  <c:v>81.260000000000005</c:v>
                </c:pt>
                <c:pt idx="2619">
                  <c:v>81.679999999999978</c:v>
                </c:pt>
                <c:pt idx="2620">
                  <c:v>80.290000000000006</c:v>
                </c:pt>
                <c:pt idx="2621">
                  <c:v>80.25</c:v>
                </c:pt>
                <c:pt idx="2622">
                  <c:v>79.75</c:v>
                </c:pt>
                <c:pt idx="2623">
                  <c:v>81.92</c:v>
                </c:pt>
                <c:pt idx="2624">
                  <c:v>82.14</c:v>
                </c:pt>
                <c:pt idx="2625">
                  <c:v>83.45</c:v>
                </c:pt>
                <c:pt idx="2626">
                  <c:v>84.53</c:v>
                </c:pt>
                <c:pt idx="2627">
                  <c:v>86.36</c:v>
                </c:pt>
                <c:pt idx="2628">
                  <c:v>86.54</c:v>
                </c:pt>
                <c:pt idx="2629">
                  <c:v>85.64</c:v>
                </c:pt>
                <c:pt idx="2630">
                  <c:v>85.169999999999987</c:v>
                </c:pt>
                <c:pt idx="2631">
                  <c:v>84.6</c:v>
                </c:pt>
                <c:pt idx="2632">
                  <c:v>84.07</c:v>
                </c:pt>
                <c:pt idx="2633">
                  <c:v>83.8</c:v>
                </c:pt>
                <c:pt idx="2634">
                  <c:v>85.61999999999999</c:v>
                </c:pt>
                <c:pt idx="2635">
                  <c:v>85.25</c:v>
                </c:pt>
                <c:pt idx="2636">
                  <c:v>82.97</c:v>
                </c:pt>
                <c:pt idx="2637">
                  <c:v>81.52</c:v>
                </c:pt>
                <c:pt idx="2638">
                  <c:v>82.98</c:v>
                </c:pt>
                <c:pt idx="2639">
                  <c:v>82.78</c:v>
                </c:pt>
                <c:pt idx="2640">
                  <c:v>82.89</c:v>
                </c:pt>
                <c:pt idx="2641">
                  <c:v>84.34</c:v>
                </c:pt>
                <c:pt idx="2642">
                  <c:v>84.2</c:v>
                </c:pt>
                <c:pt idx="2643">
                  <c:v>82.43</c:v>
                </c:pt>
                <c:pt idx="2644">
                  <c:v>83.22</c:v>
                </c:pt>
                <c:pt idx="2645">
                  <c:v>85.169999999999987</c:v>
                </c:pt>
                <c:pt idx="2646">
                  <c:v>86.07</c:v>
                </c:pt>
                <c:pt idx="2647">
                  <c:v>86.19</c:v>
                </c:pt>
                <c:pt idx="2648">
                  <c:v>82.73</c:v>
                </c:pt>
                <c:pt idx="2649">
                  <c:v>80</c:v>
                </c:pt>
                <c:pt idx="2650">
                  <c:v>77.179999999999978</c:v>
                </c:pt>
                <c:pt idx="2651">
                  <c:v>75.099999999999994</c:v>
                </c:pt>
                <c:pt idx="2652">
                  <c:v>76.89</c:v>
                </c:pt>
                <c:pt idx="2653">
                  <c:v>76.36999999999999</c:v>
                </c:pt>
                <c:pt idx="2654">
                  <c:v>75.649999999999991</c:v>
                </c:pt>
                <c:pt idx="2655">
                  <c:v>74.38</c:v>
                </c:pt>
                <c:pt idx="2656">
                  <c:v>71.61</c:v>
                </c:pt>
                <c:pt idx="2657">
                  <c:v>70.08</c:v>
                </c:pt>
                <c:pt idx="2658">
                  <c:v>69.38</c:v>
                </c:pt>
                <c:pt idx="2659">
                  <c:v>69.910000000000025</c:v>
                </c:pt>
                <c:pt idx="2660">
                  <c:v>68.28</c:v>
                </c:pt>
                <c:pt idx="2661">
                  <c:v>68.03</c:v>
                </c:pt>
                <c:pt idx="2662">
                  <c:v>68.23</c:v>
                </c:pt>
                <c:pt idx="2663">
                  <c:v>64.78</c:v>
                </c:pt>
                <c:pt idx="2664">
                  <c:v>71.52</c:v>
                </c:pt>
                <c:pt idx="2665">
                  <c:v>74.56</c:v>
                </c:pt>
                <c:pt idx="2666">
                  <c:v>74</c:v>
                </c:pt>
                <c:pt idx="2667">
                  <c:v>72.7</c:v>
                </c:pt>
                <c:pt idx="2668">
                  <c:v>72.88</c:v>
                </c:pt>
                <c:pt idx="2669">
                  <c:v>74.61999999999999</c:v>
                </c:pt>
                <c:pt idx="2670">
                  <c:v>71.430000000000007</c:v>
                </c:pt>
                <c:pt idx="2671">
                  <c:v>71.55</c:v>
                </c:pt>
                <c:pt idx="2672">
                  <c:v>71.88</c:v>
                </c:pt>
                <c:pt idx="2673">
                  <c:v>74.38</c:v>
                </c:pt>
                <c:pt idx="2674">
                  <c:v>75.48</c:v>
                </c:pt>
                <c:pt idx="2675">
                  <c:v>73.89</c:v>
                </c:pt>
                <c:pt idx="2676">
                  <c:v>74.989999999999995</c:v>
                </c:pt>
                <c:pt idx="2677">
                  <c:v>76.84</c:v>
                </c:pt>
                <c:pt idx="2678">
                  <c:v>77.669999999999987</c:v>
                </c:pt>
                <c:pt idx="2679">
                  <c:v>76.819999999999993</c:v>
                </c:pt>
                <c:pt idx="2680">
                  <c:v>77.179999999999978</c:v>
                </c:pt>
                <c:pt idx="2681">
                  <c:v>77.84</c:v>
                </c:pt>
                <c:pt idx="2682">
                  <c:v>77.149999999999991</c:v>
                </c:pt>
                <c:pt idx="2683">
                  <c:v>75.900000000000006</c:v>
                </c:pt>
                <c:pt idx="2684">
                  <c:v>75.959999999999994</c:v>
                </c:pt>
                <c:pt idx="2685">
                  <c:v>78.45</c:v>
                </c:pt>
                <c:pt idx="2686">
                  <c:v>78.260000000000005</c:v>
                </c:pt>
                <c:pt idx="2687">
                  <c:v>75.930000000000007</c:v>
                </c:pt>
                <c:pt idx="2688">
                  <c:v>75.59</c:v>
                </c:pt>
                <c:pt idx="2689">
                  <c:v>72.95</c:v>
                </c:pt>
                <c:pt idx="2690">
                  <c:v>72.06</c:v>
                </c:pt>
                <c:pt idx="2691">
                  <c:v>71.959999999999994</c:v>
                </c:pt>
                <c:pt idx="2692">
                  <c:v>74.05</c:v>
                </c:pt>
                <c:pt idx="2693">
                  <c:v>75.459999999999994</c:v>
                </c:pt>
                <c:pt idx="2694">
                  <c:v>76.08</c:v>
                </c:pt>
                <c:pt idx="2695">
                  <c:v>74.930000000000007</c:v>
                </c:pt>
                <c:pt idx="2696">
                  <c:v>77.16</c:v>
                </c:pt>
                <c:pt idx="2697">
                  <c:v>77.02</c:v>
                </c:pt>
                <c:pt idx="2698">
                  <c:v>76.669999999999987</c:v>
                </c:pt>
                <c:pt idx="2699">
                  <c:v>75.959999999999994</c:v>
                </c:pt>
                <c:pt idx="2700">
                  <c:v>76.53</c:v>
                </c:pt>
                <c:pt idx="2701">
                  <c:v>77.319999999999993</c:v>
                </c:pt>
                <c:pt idx="2702">
                  <c:v>76.27</c:v>
                </c:pt>
                <c:pt idx="2703">
                  <c:v>79.010000000000005</c:v>
                </c:pt>
                <c:pt idx="2704">
                  <c:v>78.679999999999978</c:v>
                </c:pt>
                <c:pt idx="2705">
                  <c:v>78.930000000000007</c:v>
                </c:pt>
                <c:pt idx="2706">
                  <c:v>77.459999999999994</c:v>
                </c:pt>
                <c:pt idx="2707">
                  <c:v>77.06</c:v>
                </c:pt>
                <c:pt idx="2708">
                  <c:v>78.3</c:v>
                </c:pt>
                <c:pt idx="2709">
                  <c:v>78.849999999999994</c:v>
                </c:pt>
                <c:pt idx="2710">
                  <c:v>81.25</c:v>
                </c:pt>
                <c:pt idx="2711">
                  <c:v>82.52</c:v>
                </c:pt>
                <c:pt idx="2712">
                  <c:v>82.490000000000023</c:v>
                </c:pt>
                <c:pt idx="2713">
                  <c:v>82</c:v>
                </c:pt>
                <c:pt idx="2714">
                  <c:v>80.669999999999987</c:v>
                </c:pt>
                <c:pt idx="2715">
                  <c:v>81.459999999999994</c:v>
                </c:pt>
                <c:pt idx="2716">
                  <c:v>80.239999999999995</c:v>
                </c:pt>
                <c:pt idx="2717">
                  <c:v>78.09</c:v>
                </c:pt>
                <c:pt idx="2718">
                  <c:v>75.679999999999978</c:v>
                </c:pt>
                <c:pt idx="2719">
                  <c:v>75.39</c:v>
                </c:pt>
                <c:pt idx="2720">
                  <c:v>75.169999999999987</c:v>
                </c:pt>
                <c:pt idx="2721">
                  <c:v>75.760000000000005</c:v>
                </c:pt>
                <c:pt idx="2722">
                  <c:v>75.39</c:v>
                </c:pt>
                <c:pt idx="2723">
                  <c:v>74.45</c:v>
                </c:pt>
                <c:pt idx="2724">
                  <c:v>73.45</c:v>
                </c:pt>
                <c:pt idx="2725">
                  <c:v>72.709999999999994</c:v>
                </c:pt>
                <c:pt idx="2726">
                  <c:v>71.239999999999995</c:v>
                </c:pt>
                <c:pt idx="2727">
                  <c:v>72.069999999999993</c:v>
                </c:pt>
                <c:pt idx="2728">
                  <c:v>73.36</c:v>
                </c:pt>
                <c:pt idx="2729">
                  <c:v>75.169999999999987</c:v>
                </c:pt>
                <c:pt idx="2730">
                  <c:v>74.69</c:v>
                </c:pt>
                <c:pt idx="2731">
                  <c:v>71.930000000000007</c:v>
                </c:pt>
                <c:pt idx="2732">
                  <c:v>73.97</c:v>
                </c:pt>
                <c:pt idx="2733">
                  <c:v>74.989999999999995</c:v>
                </c:pt>
                <c:pt idx="2734">
                  <c:v>74.52</c:v>
                </c:pt>
                <c:pt idx="2735">
                  <c:v>73.98</c:v>
                </c:pt>
                <c:pt idx="2736">
                  <c:v>74.649999999999991</c:v>
                </c:pt>
                <c:pt idx="2737">
                  <c:v>74.25</c:v>
                </c:pt>
                <c:pt idx="2738">
                  <c:v>76.400000000000006</c:v>
                </c:pt>
                <c:pt idx="2739">
                  <c:v>77.169999999999987</c:v>
                </c:pt>
                <c:pt idx="2740">
                  <c:v>76.78</c:v>
                </c:pt>
                <c:pt idx="2741">
                  <c:v>75.92</c:v>
                </c:pt>
                <c:pt idx="2742">
                  <c:v>74.58</c:v>
                </c:pt>
                <c:pt idx="2743">
                  <c:v>73.63</c:v>
                </c:pt>
                <c:pt idx="2744">
                  <c:v>74.81</c:v>
                </c:pt>
                <c:pt idx="2745">
                  <c:v>72.959999999999994</c:v>
                </c:pt>
                <c:pt idx="2746">
                  <c:v>72.98</c:v>
                </c:pt>
                <c:pt idx="2747">
                  <c:v>73.400000000000006</c:v>
                </c:pt>
                <c:pt idx="2748">
                  <c:v>74.63</c:v>
                </c:pt>
                <c:pt idx="2749">
                  <c:v>76.510000000000005</c:v>
                </c:pt>
                <c:pt idx="2750">
                  <c:v>76.149999999999991</c:v>
                </c:pt>
                <c:pt idx="2751">
                  <c:v>77.849999999999994</c:v>
                </c:pt>
                <c:pt idx="2752">
                  <c:v>79.95</c:v>
                </c:pt>
                <c:pt idx="2753">
                  <c:v>81.569999999999993</c:v>
                </c:pt>
                <c:pt idx="2754">
                  <c:v>81.430000000000007</c:v>
                </c:pt>
                <c:pt idx="2755">
                  <c:v>82.83</c:v>
                </c:pt>
                <c:pt idx="2756">
                  <c:v>83.210000000000022</c:v>
                </c:pt>
                <c:pt idx="2757">
                  <c:v>81.34</c:v>
                </c:pt>
                <c:pt idx="2758">
                  <c:v>82.66</c:v>
                </c:pt>
                <c:pt idx="2759">
                  <c:v>82.179999999999978</c:v>
                </c:pt>
                <c:pt idx="2760">
                  <c:v>81.669999999999987</c:v>
                </c:pt>
                <c:pt idx="2761">
                  <c:v>83.03</c:v>
                </c:pt>
                <c:pt idx="2762">
                  <c:v>82.710000000000022</c:v>
                </c:pt>
                <c:pt idx="2763">
                  <c:v>81.23</c:v>
                </c:pt>
                <c:pt idx="2764">
                  <c:v>83.06</c:v>
                </c:pt>
                <c:pt idx="2765">
                  <c:v>79.569999999999993</c:v>
                </c:pt>
                <c:pt idx="2766">
                  <c:v>81.93</c:v>
                </c:pt>
                <c:pt idx="2767">
                  <c:v>80.03</c:v>
                </c:pt>
                <c:pt idx="2768">
                  <c:v>81.149999999999991</c:v>
                </c:pt>
                <c:pt idx="2769">
                  <c:v>82</c:v>
                </c:pt>
                <c:pt idx="2770">
                  <c:v>82.6</c:v>
                </c:pt>
                <c:pt idx="2771">
                  <c:v>81.900000000000006</c:v>
                </c:pt>
                <c:pt idx="2772">
                  <c:v>82.2</c:v>
                </c:pt>
                <c:pt idx="2773">
                  <c:v>81.45</c:v>
                </c:pt>
                <c:pt idx="2774">
                  <c:v>82.940000000000026</c:v>
                </c:pt>
                <c:pt idx="2775">
                  <c:v>83.910000000000025</c:v>
                </c:pt>
                <c:pt idx="2776">
                  <c:v>84.45</c:v>
                </c:pt>
                <c:pt idx="2777">
                  <c:v>86.490000000000023</c:v>
                </c:pt>
                <c:pt idx="2778">
                  <c:v>86.85</c:v>
                </c:pt>
                <c:pt idx="2779">
                  <c:v>87.07</c:v>
                </c:pt>
                <c:pt idx="2780">
                  <c:v>87.04</c:v>
                </c:pt>
                <c:pt idx="2781">
                  <c:v>87.77</c:v>
                </c:pt>
                <c:pt idx="2782">
                  <c:v>87.77</c:v>
                </c:pt>
                <c:pt idx="2783">
                  <c:v>84.89</c:v>
                </c:pt>
                <c:pt idx="2784">
                  <c:v>84.88</c:v>
                </c:pt>
                <c:pt idx="2785">
                  <c:v>82.33</c:v>
                </c:pt>
                <c:pt idx="2786">
                  <c:v>80.430000000000007</c:v>
                </c:pt>
                <c:pt idx="2787">
                  <c:v>81.88</c:v>
                </c:pt>
                <c:pt idx="2788">
                  <c:v>81.649999999999991</c:v>
                </c:pt>
                <c:pt idx="2789">
                  <c:v>81.239999999999995</c:v>
                </c:pt>
                <c:pt idx="2790">
                  <c:v>80.790000000000006</c:v>
                </c:pt>
                <c:pt idx="2791">
                  <c:v>83.210000000000022</c:v>
                </c:pt>
                <c:pt idx="2792">
                  <c:v>83.86999999999999</c:v>
                </c:pt>
                <c:pt idx="2793">
                  <c:v>85.73</c:v>
                </c:pt>
                <c:pt idx="2794">
                  <c:v>84.11999999999999</c:v>
                </c:pt>
                <c:pt idx="2795">
                  <c:v>86.75</c:v>
                </c:pt>
                <c:pt idx="2796">
                  <c:v>87.98</c:v>
                </c:pt>
                <c:pt idx="2797">
                  <c:v>89.179999999999978</c:v>
                </c:pt>
                <c:pt idx="2798">
                  <c:v>89.33</c:v>
                </c:pt>
                <c:pt idx="2799">
                  <c:v>88.69</c:v>
                </c:pt>
                <c:pt idx="2800">
                  <c:v>88.3</c:v>
                </c:pt>
                <c:pt idx="2801">
                  <c:v>88.35</c:v>
                </c:pt>
                <c:pt idx="2802">
                  <c:v>87.81</c:v>
                </c:pt>
                <c:pt idx="2803">
                  <c:v>88.61999999999999</c:v>
                </c:pt>
                <c:pt idx="2804">
                  <c:v>88.33</c:v>
                </c:pt>
                <c:pt idx="2805">
                  <c:v>88.66</c:v>
                </c:pt>
                <c:pt idx="2806">
                  <c:v>87.710000000000022</c:v>
                </c:pt>
                <c:pt idx="2807">
                  <c:v>88.02</c:v>
                </c:pt>
                <c:pt idx="2808">
                  <c:v>88.679999999999978</c:v>
                </c:pt>
                <c:pt idx="2809">
                  <c:v>89.3</c:v>
                </c:pt>
                <c:pt idx="2810">
                  <c:v>89.83</c:v>
                </c:pt>
                <c:pt idx="2811">
                  <c:v>90.84</c:v>
                </c:pt>
                <c:pt idx="2812">
                  <c:v>90.990000000000023</c:v>
                </c:pt>
                <c:pt idx="2813">
                  <c:v>91.48</c:v>
                </c:pt>
                <c:pt idx="2814">
                  <c:v>91.13</c:v>
                </c:pt>
                <c:pt idx="2815">
                  <c:v>89.85</c:v>
                </c:pt>
                <c:pt idx="2816">
                  <c:v>91.38</c:v>
                </c:pt>
                <c:pt idx="2817">
                  <c:v>91.59</c:v>
                </c:pt>
                <c:pt idx="2818">
                  <c:v>89.39</c:v>
                </c:pt>
                <c:pt idx="2819">
                  <c:v>90.3</c:v>
                </c:pt>
                <c:pt idx="2820">
                  <c:v>88.36999999999999</c:v>
                </c:pt>
                <c:pt idx="2821">
                  <c:v>88.07</c:v>
                </c:pt>
                <c:pt idx="2822">
                  <c:v>89.240000000000023</c:v>
                </c:pt>
                <c:pt idx="2823">
                  <c:v>91.11</c:v>
                </c:pt>
                <c:pt idx="2824">
                  <c:v>91.85</c:v>
                </c:pt>
                <c:pt idx="2825">
                  <c:v>91.39</c:v>
                </c:pt>
                <c:pt idx="2826">
                  <c:v>91.53</c:v>
                </c:pt>
                <c:pt idx="2827">
                  <c:v>91.38</c:v>
                </c:pt>
                <c:pt idx="2828">
                  <c:v>90.85</c:v>
                </c:pt>
                <c:pt idx="2829">
                  <c:v>88.56</c:v>
                </c:pt>
                <c:pt idx="2830">
                  <c:v>88.22</c:v>
                </c:pt>
                <c:pt idx="2831">
                  <c:v>86.740000000000023</c:v>
                </c:pt>
                <c:pt idx="2832">
                  <c:v>85.08</c:v>
                </c:pt>
                <c:pt idx="2833">
                  <c:v>86.149999999999991</c:v>
                </c:pt>
                <c:pt idx="2834">
                  <c:v>84.45</c:v>
                </c:pt>
                <c:pt idx="2835">
                  <c:v>88.149999999999991</c:v>
                </c:pt>
                <c:pt idx="2836">
                  <c:v>90.990000000000023</c:v>
                </c:pt>
                <c:pt idx="2837">
                  <c:v>89.54</c:v>
                </c:pt>
                <c:pt idx="2838">
                  <c:v>89.78</c:v>
                </c:pt>
                <c:pt idx="2839">
                  <c:v>89.42</c:v>
                </c:pt>
                <c:pt idx="2840">
                  <c:v>87.86999999999999</c:v>
                </c:pt>
                <c:pt idx="2841">
                  <c:v>86.3</c:v>
                </c:pt>
                <c:pt idx="2842">
                  <c:v>85.85</c:v>
                </c:pt>
                <c:pt idx="2843">
                  <c:v>85.59</c:v>
                </c:pt>
                <c:pt idx="2844">
                  <c:v>85.440000000000026</c:v>
                </c:pt>
                <c:pt idx="2845">
                  <c:v>84.39</c:v>
                </c:pt>
                <c:pt idx="2846">
                  <c:v>83.66</c:v>
                </c:pt>
                <c:pt idx="2847">
                  <c:v>83.13</c:v>
                </c:pt>
                <c:pt idx="2848">
                  <c:v>83.8</c:v>
                </c:pt>
                <c:pt idx="2849">
                  <c:v>85.05</c:v>
                </c:pt>
                <c:pt idx="2850">
                  <c:v>85.03</c:v>
                </c:pt>
                <c:pt idx="2851">
                  <c:v>92.649999999999991</c:v>
                </c:pt>
                <c:pt idx="2852">
                  <c:v>96.04</c:v>
                </c:pt>
                <c:pt idx="2853">
                  <c:v>95.83</c:v>
                </c:pt>
                <c:pt idx="2854">
                  <c:v>96.52</c:v>
                </c:pt>
                <c:pt idx="2855">
                  <c:v>97.1</c:v>
                </c:pt>
                <c:pt idx="2856">
                  <c:v>99.63</c:v>
                </c:pt>
                <c:pt idx="2857">
                  <c:v>102.27</c:v>
                </c:pt>
                <c:pt idx="2858">
                  <c:v>101.92</c:v>
                </c:pt>
                <c:pt idx="2859">
                  <c:v>104.34</c:v>
                </c:pt>
                <c:pt idx="2860">
                  <c:v>105.36999999999999</c:v>
                </c:pt>
                <c:pt idx="2861">
                  <c:v>105.06</c:v>
                </c:pt>
                <c:pt idx="2862">
                  <c:v>104.39</c:v>
                </c:pt>
                <c:pt idx="2863">
                  <c:v>102.73</c:v>
                </c:pt>
                <c:pt idx="2864">
                  <c:v>101.14</c:v>
                </c:pt>
                <c:pt idx="2865">
                  <c:v>101.2</c:v>
                </c:pt>
                <c:pt idx="2866">
                  <c:v>97.23</c:v>
                </c:pt>
                <c:pt idx="2867">
                  <c:v>97.990000000000023</c:v>
                </c:pt>
                <c:pt idx="2868">
                  <c:v>101.47</c:v>
                </c:pt>
                <c:pt idx="2869">
                  <c:v>101.06</c:v>
                </c:pt>
                <c:pt idx="2870">
                  <c:v>102.36</c:v>
                </c:pt>
                <c:pt idx="2871">
                  <c:v>104.53</c:v>
                </c:pt>
                <c:pt idx="2872">
                  <c:v>105.21000000000002</c:v>
                </c:pt>
                <c:pt idx="2873">
                  <c:v>105.04</c:v>
                </c:pt>
                <c:pt idx="2874">
                  <c:v>104.89</c:v>
                </c:pt>
                <c:pt idx="2875">
                  <c:v>103.54</c:v>
                </c:pt>
                <c:pt idx="2876">
                  <c:v>104.34</c:v>
                </c:pt>
                <c:pt idx="2877">
                  <c:v>103.8</c:v>
                </c:pt>
                <c:pt idx="2878">
                  <c:v>106.19</c:v>
                </c:pt>
                <c:pt idx="2879">
                  <c:v>107.55</c:v>
                </c:pt>
                <c:pt idx="2880">
                  <c:v>108.14</c:v>
                </c:pt>
                <c:pt idx="2881">
                  <c:v>107.82</c:v>
                </c:pt>
                <c:pt idx="2882">
                  <c:v>108.38</c:v>
                </c:pt>
                <c:pt idx="2883">
                  <c:v>109.82</c:v>
                </c:pt>
                <c:pt idx="2884">
                  <c:v>112.27</c:v>
                </c:pt>
                <c:pt idx="2885">
                  <c:v>109.5</c:v>
                </c:pt>
                <c:pt idx="2886">
                  <c:v>105.75</c:v>
                </c:pt>
              </c:numCache>
            </c:numRef>
          </c:val>
        </c:ser>
        <c:ser>
          <c:idx val="1"/>
          <c:order val="1"/>
          <c:tx>
            <c:strRef>
              <c:f>'Spot Prices'!$D$1</c:f>
              <c:strCache>
                <c:ptCount val="1"/>
                <c:pt idx="0">
                  <c:v>Brent</c:v>
                </c:pt>
              </c:strCache>
            </c:strRef>
          </c:tx>
          <c:spPr>
            <a:ln>
              <a:solidFill>
                <a:schemeClr val="tx2">
                  <a:lumMod val="75000"/>
                </a:schemeClr>
              </a:solidFill>
            </a:ln>
          </c:spPr>
          <c:marker>
            <c:symbol val="none"/>
          </c:marker>
          <c:cat>
            <c:numRef>
              <c:f>'Spot Prices'!$B$2:$B$2888</c:f>
              <c:numCache>
                <c:formatCode>m/d/yyyy</c:formatCode>
                <c:ptCount val="2887"/>
                <c:pt idx="0">
                  <c:v>36529</c:v>
                </c:pt>
                <c:pt idx="1">
                  <c:v>36530</c:v>
                </c:pt>
                <c:pt idx="2">
                  <c:v>36531</c:v>
                </c:pt>
                <c:pt idx="3">
                  <c:v>36532</c:v>
                </c:pt>
                <c:pt idx="4">
                  <c:v>36535</c:v>
                </c:pt>
                <c:pt idx="5">
                  <c:v>36536</c:v>
                </c:pt>
                <c:pt idx="6">
                  <c:v>36537</c:v>
                </c:pt>
                <c:pt idx="7">
                  <c:v>36538</c:v>
                </c:pt>
                <c:pt idx="8">
                  <c:v>36539</c:v>
                </c:pt>
                <c:pt idx="9">
                  <c:v>36542</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36577</c:v>
                </c:pt>
                <c:pt idx="35">
                  <c:v>36578</c:v>
                </c:pt>
                <c:pt idx="36">
                  <c:v>36579</c:v>
                </c:pt>
                <c:pt idx="37">
                  <c:v>36580</c:v>
                </c:pt>
                <c:pt idx="38">
                  <c:v>36581</c:v>
                </c:pt>
                <c:pt idx="39">
                  <c:v>36584</c:v>
                </c:pt>
                <c:pt idx="40">
                  <c:v>36585</c:v>
                </c:pt>
                <c:pt idx="41">
                  <c:v>36586</c:v>
                </c:pt>
                <c:pt idx="42">
                  <c:v>36587</c:v>
                </c:pt>
                <c:pt idx="43">
                  <c:v>36588</c:v>
                </c:pt>
                <c:pt idx="44">
                  <c:v>36591</c:v>
                </c:pt>
                <c:pt idx="45">
                  <c:v>36592</c:v>
                </c:pt>
                <c:pt idx="46">
                  <c:v>36593</c:v>
                </c:pt>
                <c:pt idx="47">
                  <c:v>36594</c:v>
                </c:pt>
                <c:pt idx="48">
                  <c:v>36595</c:v>
                </c:pt>
                <c:pt idx="49">
                  <c:v>36598</c:v>
                </c:pt>
                <c:pt idx="50">
                  <c:v>36599</c:v>
                </c:pt>
                <c:pt idx="51">
                  <c:v>36600</c:v>
                </c:pt>
                <c:pt idx="52">
                  <c:v>36601</c:v>
                </c:pt>
                <c:pt idx="53">
                  <c:v>36602</c:v>
                </c:pt>
                <c:pt idx="54">
                  <c:v>36605</c:v>
                </c:pt>
                <c:pt idx="55">
                  <c:v>36606</c:v>
                </c:pt>
                <c:pt idx="56">
                  <c:v>36607</c:v>
                </c:pt>
                <c:pt idx="57">
                  <c:v>36608</c:v>
                </c:pt>
                <c:pt idx="58">
                  <c:v>36609</c:v>
                </c:pt>
                <c:pt idx="59">
                  <c:v>36612</c:v>
                </c:pt>
                <c:pt idx="60">
                  <c:v>36613</c:v>
                </c:pt>
                <c:pt idx="61">
                  <c:v>36614</c:v>
                </c:pt>
                <c:pt idx="62">
                  <c:v>36615</c:v>
                </c:pt>
                <c:pt idx="63">
                  <c:v>36616</c:v>
                </c:pt>
                <c:pt idx="64">
                  <c:v>36619</c:v>
                </c:pt>
                <c:pt idx="65">
                  <c:v>36620</c:v>
                </c:pt>
                <c:pt idx="66">
                  <c:v>36621</c:v>
                </c:pt>
                <c:pt idx="67">
                  <c:v>36622</c:v>
                </c:pt>
                <c:pt idx="68">
                  <c:v>36623</c:v>
                </c:pt>
                <c:pt idx="69">
                  <c:v>36626</c:v>
                </c:pt>
                <c:pt idx="70">
                  <c:v>36627</c:v>
                </c:pt>
                <c:pt idx="71">
                  <c:v>36628</c:v>
                </c:pt>
                <c:pt idx="72">
                  <c:v>36629</c:v>
                </c:pt>
                <c:pt idx="73">
                  <c:v>36630</c:v>
                </c:pt>
                <c:pt idx="74">
                  <c:v>36633</c:v>
                </c:pt>
                <c:pt idx="75">
                  <c:v>36634</c:v>
                </c:pt>
                <c:pt idx="76">
                  <c:v>36635</c:v>
                </c:pt>
                <c:pt idx="77">
                  <c:v>36636</c:v>
                </c:pt>
                <c:pt idx="78">
                  <c:v>36640</c:v>
                </c:pt>
                <c:pt idx="79">
                  <c:v>36641</c:v>
                </c:pt>
                <c:pt idx="80">
                  <c:v>36642</c:v>
                </c:pt>
                <c:pt idx="81">
                  <c:v>36643</c:v>
                </c:pt>
                <c:pt idx="82">
                  <c:v>36644</c:v>
                </c:pt>
                <c:pt idx="83">
                  <c:v>36647</c:v>
                </c:pt>
                <c:pt idx="84">
                  <c:v>36648</c:v>
                </c:pt>
                <c:pt idx="85">
                  <c:v>36649</c:v>
                </c:pt>
                <c:pt idx="86">
                  <c:v>36650</c:v>
                </c:pt>
                <c:pt idx="87">
                  <c:v>36651</c:v>
                </c:pt>
                <c:pt idx="88">
                  <c:v>36654</c:v>
                </c:pt>
                <c:pt idx="89">
                  <c:v>36655</c:v>
                </c:pt>
                <c:pt idx="90">
                  <c:v>36656</c:v>
                </c:pt>
                <c:pt idx="91">
                  <c:v>36657</c:v>
                </c:pt>
                <c:pt idx="92">
                  <c:v>36658</c:v>
                </c:pt>
                <c:pt idx="93">
                  <c:v>36661</c:v>
                </c:pt>
                <c:pt idx="94">
                  <c:v>36662</c:v>
                </c:pt>
                <c:pt idx="95">
                  <c:v>36663</c:v>
                </c:pt>
                <c:pt idx="96">
                  <c:v>36664</c:v>
                </c:pt>
                <c:pt idx="97">
                  <c:v>36665</c:v>
                </c:pt>
                <c:pt idx="98">
                  <c:v>36668</c:v>
                </c:pt>
                <c:pt idx="99">
                  <c:v>36669</c:v>
                </c:pt>
                <c:pt idx="100">
                  <c:v>36670</c:v>
                </c:pt>
                <c:pt idx="101">
                  <c:v>36671</c:v>
                </c:pt>
                <c:pt idx="102">
                  <c:v>36672</c:v>
                </c:pt>
                <c:pt idx="103">
                  <c:v>36676</c:v>
                </c:pt>
                <c:pt idx="104">
                  <c:v>36677</c:v>
                </c:pt>
                <c:pt idx="105">
                  <c:v>36678</c:v>
                </c:pt>
                <c:pt idx="106">
                  <c:v>36679</c:v>
                </c:pt>
                <c:pt idx="107">
                  <c:v>36682</c:v>
                </c:pt>
                <c:pt idx="108">
                  <c:v>36683</c:v>
                </c:pt>
                <c:pt idx="109">
                  <c:v>36684</c:v>
                </c:pt>
                <c:pt idx="110">
                  <c:v>36685</c:v>
                </c:pt>
                <c:pt idx="111">
                  <c:v>36686</c:v>
                </c:pt>
                <c:pt idx="112">
                  <c:v>36689</c:v>
                </c:pt>
                <c:pt idx="113">
                  <c:v>36690</c:v>
                </c:pt>
                <c:pt idx="114">
                  <c:v>36691</c:v>
                </c:pt>
                <c:pt idx="115">
                  <c:v>36692</c:v>
                </c:pt>
                <c:pt idx="116">
                  <c:v>36693</c:v>
                </c:pt>
                <c:pt idx="117">
                  <c:v>36696</c:v>
                </c:pt>
                <c:pt idx="118">
                  <c:v>36697</c:v>
                </c:pt>
                <c:pt idx="119">
                  <c:v>36698</c:v>
                </c:pt>
                <c:pt idx="120">
                  <c:v>36699</c:v>
                </c:pt>
                <c:pt idx="121">
                  <c:v>36700</c:v>
                </c:pt>
                <c:pt idx="122">
                  <c:v>36703</c:v>
                </c:pt>
                <c:pt idx="123">
                  <c:v>36704</c:v>
                </c:pt>
                <c:pt idx="124">
                  <c:v>36705</c:v>
                </c:pt>
                <c:pt idx="125">
                  <c:v>36706</c:v>
                </c:pt>
                <c:pt idx="126">
                  <c:v>36707</c:v>
                </c:pt>
                <c:pt idx="127">
                  <c:v>36710</c:v>
                </c:pt>
                <c:pt idx="128">
                  <c:v>36711</c:v>
                </c:pt>
                <c:pt idx="129">
                  <c:v>36712</c:v>
                </c:pt>
                <c:pt idx="130">
                  <c:v>36713</c:v>
                </c:pt>
                <c:pt idx="131">
                  <c:v>36714</c:v>
                </c:pt>
                <c:pt idx="132">
                  <c:v>36717</c:v>
                </c:pt>
                <c:pt idx="133">
                  <c:v>36718</c:v>
                </c:pt>
                <c:pt idx="134">
                  <c:v>36719</c:v>
                </c:pt>
                <c:pt idx="135">
                  <c:v>36720</c:v>
                </c:pt>
                <c:pt idx="136">
                  <c:v>36721</c:v>
                </c:pt>
                <c:pt idx="137">
                  <c:v>36724</c:v>
                </c:pt>
                <c:pt idx="138">
                  <c:v>36725</c:v>
                </c:pt>
                <c:pt idx="139">
                  <c:v>36726</c:v>
                </c:pt>
                <c:pt idx="140">
                  <c:v>36727</c:v>
                </c:pt>
                <c:pt idx="141">
                  <c:v>36728</c:v>
                </c:pt>
                <c:pt idx="142">
                  <c:v>36731</c:v>
                </c:pt>
                <c:pt idx="143">
                  <c:v>36732</c:v>
                </c:pt>
                <c:pt idx="144">
                  <c:v>36733</c:v>
                </c:pt>
                <c:pt idx="145">
                  <c:v>36734</c:v>
                </c:pt>
                <c:pt idx="146">
                  <c:v>36735</c:v>
                </c:pt>
                <c:pt idx="147">
                  <c:v>36738</c:v>
                </c:pt>
                <c:pt idx="148">
                  <c:v>36739</c:v>
                </c:pt>
                <c:pt idx="149">
                  <c:v>36740</c:v>
                </c:pt>
                <c:pt idx="150">
                  <c:v>36741</c:v>
                </c:pt>
                <c:pt idx="151">
                  <c:v>36742</c:v>
                </c:pt>
                <c:pt idx="152">
                  <c:v>36745</c:v>
                </c:pt>
                <c:pt idx="153">
                  <c:v>36746</c:v>
                </c:pt>
                <c:pt idx="154">
                  <c:v>36747</c:v>
                </c:pt>
                <c:pt idx="155">
                  <c:v>36748</c:v>
                </c:pt>
                <c:pt idx="156">
                  <c:v>36749</c:v>
                </c:pt>
                <c:pt idx="157">
                  <c:v>36752</c:v>
                </c:pt>
                <c:pt idx="158">
                  <c:v>36753</c:v>
                </c:pt>
                <c:pt idx="159">
                  <c:v>36754</c:v>
                </c:pt>
                <c:pt idx="160">
                  <c:v>36755</c:v>
                </c:pt>
                <c:pt idx="161">
                  <c:v>36756</c:v>
                </c:pt>
                <c:pt idx="162">
                  <c:v>36759</c:v>
                </c:pt>
                <c:pt idx="163">
                  <c:v>36760</c:v>
                </c:pt>
                <c:pt idx="164">
                  <c:v>36761</c:v>
                </c:pt>
                <c:pt idx="165">
                  <c:v>36762</c:v>
                </c:pt>
                <c:pt idx="166">
                  <c:v>36763</c:v>
                </c:pt>
                <c:pt idx="167">
                  <c:v>36766</c:v>
                </c:pt>
                <c:pt idx="168">
                  <c:v>36767</c:v>
                </c:pt>
                <c:pt idx="169">
                  <c:v>36768</c:v>
                </c:pt>
                <c:pt idx="170">
                  <c:v>36769</c:v>
                </c:pt>
                <c:pt idx="171">
                  <c:v>36770</c:v>
                </c:pt>
                <c:pt idx="172">
                  <c:v>36773</c:v>
                </c:pt>
                <c:pt idx="173">
                  <c:v>36774</c:v>
                </c:pt>
                <c:pt idx="174">
                  <c:v>36775</c:v>
                </c:pt>
                <c:pt idx="175">
                  <c:v>36776</c:v>
                </c:pt>
                <c:pt idx="176">
                  <c:v>36777</c:v>
                </c:pt>
                <c:pt idx="177">
                  <c:v>36780</c:v>
                </c:pt>
                <c:pt idx="178">
                  <c:v>36781</c:v>
                </c:pt>
                <c:pt idx="179">
                  <c:v>36782</c:v>
                </c:pt>
                <c:pt idx="180">
                  <c:v>36783</c:v>
                </c:pt>
                <c:pt idx="181">
                  <c:v>36784</c:v>
                </c:pt>
                <c:pt idx="182">
                  <c:v>36787</c:v>
                </c:pt>
                <c:pt idx="183">
                  <c:v>36788</c:v>
                </c:pt>
                <c:pt idx="184">
                  <c:v>36789</c:v>
                </c:pt>
                <c:pt idx="185">
                  <c:v>36790</c:v>
                </c:pt>
                <c:pt idx="186">
                  <c:v>36791</c:v>
                </c:pt>
                <c:pt idx="187">
                  <c:v>36794</c:v>
                </c:pt>
                <c:pt idx="188">
                  <c:v>36795</c:v>
                </c:pt>
                <c:pt idx="189">
                  <c:v>36796</c:v>
                </c:pt>
                <c:pt idx="190">
                  <c:v>36797</c:v>
                </c:pt>
                <c:pt idx="191">
                  <c:v>36798</c:v>
                </c:pt>
                <c:pt idx="192">
                  <c:v>36801</c:v>
                </c:pt>
                <c:pt idx="193">
                  <c:v>36802</c:v>
                </c:pt>
                <c:pt idx="194">
                  <c:v>36803</c:v>
                </c:pt>
                <c:pt idx="195">
                  <c:v>36804</c:v>
                </c:pt>
                <c:pt idx="196">
                  <c:v>36805</c:v>
                </c:pt>
                <c:pt idx="197">
                  <c:v>36808</c:v>
                </c:pt>
                <c:pt idx="198">
                  <c:v>36809</c:v>
                </c:pt>
                <c:pt idx="199">
                  <c:v>36810</c:v>
                </c:pt>
                <c:pt idx="200">
                  <c:v>36811</c:v>
                </c:pt>
                <c:pt idx="201">
                  <c:v>36812</c:v>
                </c:pt>
                <c:pt idx="202">
                  <c:v>36815</c:v>
                </c:pt>
                <c:pt idx="203">
                  <c:v>36816</c:v>
                </c:pt>
                <c:pt idx="204">
                  <c:v>36817</c:v>
                </c:pt>
                <c:pt idx="205">
                  <c:v>36818</c:v>
                </c:pt>
                <c:pt idx="206">
                  <c:v>36819</c:v>
                </c:pt>
                <c:pt idx="207">
                  <c:v>36822</c:v>
                </c:pt>
                <c:pt idx="208">
                  <c:v>36823</c:v>
                </c:pt>
                <c:pt idx="209">
                  <c:v>36824</c:v>
                </c:pt>
                <c:pt idx="210">
                  <c:v>36825</c:v>
                </c:pt>
                <c:pt idx="211">
                  <c:v>36826</c:v>
                </c:pt>
                <c:pt idx="212">
                  <c:v>36829</c:v>
                </c:pt>
                <c:pt idx="213">
                  <c:v>36830</c:v>
                </c:pt>
                <c:pt idx="214">
                  <c:v>36831</c:v>
                </c:pt>
                <c:pt idx="215">
                  <c:v>36832</c:v>
                </c:pt>
                <c:pt idx="216">
                  <c:v>36833</c:v>
                </c:pt>
                <c:pt idx="217">
                  <c:v>36836</c:v>
                </c:pt>
                <c:pt idx="218">
                  <c:v>36837</c:v>
                </c:pt>
                <c:pt idx="219">
                  <c:v>36838</c:v>
                </c:pt>
                <c:pt idx="220">
                  <c:v>36839</c:v>
                </c:pt>
                <c:pt idx="221">
                  <c:v>36840</c:v>
                </c:pt>
                <c:pt idx="222">
                  <c:v>36843</c:v>
                </c:pt>
                <c:pt idx="223">
                  <c:v>36844</c:v>
                </c:pt>
                <c:pt idx="224">
                  <c:v>36845</c:v>
                </c:pt>
                <c:pt idx="225">
                  <c:v>36846</c:v>
                </c:pt>
                <c:pt idx="226">
                  <c:v>36847</c:v>
                </c:pt>
                <c:pt idx="227">
                  <c:v>36850</c:v>
                </c:pt>
                <c:pt idx="228">
                  <c:v>36851</c:v>
                </c:pt>
                <c:pt idx="229">
                  <c:v>36852</c:v>
                </c:pt>
                <c:pt idx="230">
                  <c:v>36853</c:v>
                </c:pt>
                <c:pt idx="231">
                  <c:v>36854</c:v>
                </c:pt>
                <c:pt idx="232">
                  <c:v>36857</c:v>
                </c:pt>
                <c:pt idx="233">
                  <c:v>36858</c:v>
                </c:pt>
                <c:pt idx="234">
                  <c:v>36859</c:v>
                </c:pt>
                <c:pt idx="235">
                  <c:v>36860</c:v>
                </c:pt>
                <c:pt idx="236">
                  <c:v>36861</c:v>
                </c:pt>
                <c:pt idx="237">
                  <c:v>36864</c:v>
                </c:pt>
                <c:pt idx="238">
                  <c:v>36865</c:v>
                </c:pt>
                <c:pt idx="239">
                  <c:v>36866</c:v>
                </c:pt>
                <c:pt idx="240">
                  <c:v>36867</c:v>
                </c:pt>
                <c:pt idx="241">
                  <c:v>36868</c:v>
                </c:pt>
                <c:pt idx="242">
                  <c:v>36871</c:v>
                </c:pt>
                <c:pt idx="243">
                  <c:v>36872</c:v>
                </c:pt>
                <c:pt idx="244">
                  <c:v>36873</c:v>
                </c:pt>
                <c:pt idx="245">
                  <c:v>36874</c:v>
                </c:pt>
                <c:pt idx="246">
                  <c:v>36875</c:v>
                </c:pt>
                <c:pt idx="247">
                  <c:v>36878</c:v>
                </c:pt>
                <c:pt idx="248">
                  <c:v>36879</c:v>
                </c:pt>
                <c:pt idx="249">
                  <c:v>36880</c:v>
                </c:pt>
                <c:pt idx="250">
                  <c:v>36881</c:v>
                </c:pt>
                <c:pt idx="251">
                  <c:v>36882</c:v>
                </c:pt>
                <c:pt idx="252">
                  <c:v>36886</c:v>
                </c:pt>
                <c:pt idx="253">
                  <c:v>36887</c:v>
                </c:pt>
                <c:pt idx="254">
                  <c:v>36888</c:v>
                </c:pt>
                <c:pt idx="255">
                  <c:v>36889</c:v>
                </c:pt>
                <c:pt idx="256">
                  <c:v>36893</c:v>
                </c:pt>
                <c:pt idx="257">
                  <c:v>36894</c:v>
                </c:pt>
                <c:pt idx="258">
                  <c:v>36895</c:v>
                </c:pt>
                <c:pt idx="259">
                  <c:v>36896</c:v>
                </c:pt>
                <c:pt idx="260">
                  <c:v>36899</c:v>
                </c:pt>
                <c:pt idx="261">
                  <c:v>36900</c:v>
                </c:pt>
                <c:pt idx="262">
                  <c:v>36901</c:v>
                </c:pt>
                <c:pt idx="263">
                  <c:v>36902</c:v>
                </c:pt>
                <c:pt idx="264">
                  <c:v>36903</c:v>
                </c:pt>
                <c:pt idx="265">
                  <c:v>36906</c:v>
                </c:pt>
                <c:pt idx="266">
                  <c:v>36907</c:v>
                </c:pt>
                <c:pt idx="267">
                  <c:v>36908</c:v>
                </c:pt>
                <c:pt idx="268">
                  <c:v>36909</c:v>
                </c:pt>
                <c:pt idx="269">
                  <c:v>36910</c:v>
                </c:pt>
                <c:pt idx="270">
                  <c:v>36913</c:v>
                </c:pt>
                <c:pt idx="271">
                  <c:v>36914</c:v>
                </c:pt>
                <c:pt idx="272">
                  <c:v>36915</c:v>
                </c:pt>
                <c:pt idx="273">
                  <c:v>36916</c:v>
                </c:pt>
                <c:pt idx="274">
                  <c:v>36917</c:v>
                </c:pt>
                <c:pt idx="275">
                  <c:v>36920</c:v>
                </c:pt>
                <c:pt idx="276">
                  <c:v>36921</c:v>
                </c:pt>
                <c:pt idx="277">
                  <c:v>36922</c:v>
                </c:pt>
                <c:pt idx="278">
                  <c:v>36923</c:v>
                </c:pt>
                <c:pt idx="279">
                  <c:v>36924</c:v>
                </c:pt>
                <c:pt idx="280">
                  <c:v>36927</c:v>
                </c:pt>
                <c:pt idx="281">
                  <c:v>36928</c:v>
                </c:pt>
                <c:pt idx="282">
                  <c:v>36929</c:v>
                </c:pt>
                <c:pt idx="283">
                  <c:v>36930</c:v>
                </c:pt>
                <c:pt idx="284">
                  <c:v>36931</c:v>
                </c:pt>
                <c:pt idx="285">
                  <c:v>36934</c:v>
                </c:pt>
                <c:pt idx="286">
                  <c:v>36935</c:v>
                </c:pt>
                <c:pt idx="287">
                  <c:v>36936</c:v>
                </c:pt>
                <c:pt idx="288">
                  <c:v>36937</c:v>
                </c:pt>
                <c:pt idx="289">
                  <c:v>36938</c:v>
                </c:pt>
                <c:pt idx="290">
                  <c:v>36941</c:v>
                </c:pt>
                <c:pt idx="291">
                  <c:v>36942</c:v>
                </c:pt>
                <c:pt idx="292">
                  <c:v>36943</c:v>
                </c:pt>
                <c:pt idx="293">
                  <c:v>36944</c:v>
                </c:pt>
                <c:pt idx="294">
                  <c:v>36945</c:v>
                </c:pt>
                <c:pt idx="295">
                  <c:v>36948</c:v>
                </c:pt>
                <c:pt idx="296">
                  <c:v>36949</c:v>
                </c:pt>
                <c:pt idx="297">
                  <c:v>36950</c:v>
                </c:pt>
                <c:pt idx="298">
                  <c:v>36951</c:v>
                </c:pt>
                <c:pt idx="299">
                  <c:v>36952</c:v>
                </c:pt>
                <c:pt idx="300">
                  <c:v>36955</c:v>
                </c:pt>
                <c:pt idx="301">
                  <c:v>36956</c:v>
                </c:pt>
                <c:pt idx="302">
                  <c:v>36957</c:v>
                </c:pt>
                <c:pt idx="303">
                  <c:v>36958</c:v>
                </c:pt>
                <c:pt idx="304">
                  <c:v>36959</c:v>
                </c:pt>
                <c:pt idx="305">
                  <c:v>36962</c:v>
                </c:pt>
                <c:pt idx="306">
                  <c:v>36963</c:v>
                </c:pt>
                <c:pt idx="307">
                  <c:v>36964</c:v>
                </c:pt>
                <c:pt idx="308">
                  <c:v>36965</c:v>
                </c:pt>
                <c:pt idx="309">
                  <c:v>36966</c:v>
                </c:pt>
                <c:pt idx="310">
                  <c:v>36969</c:v>
                </c:pt>
                <c:pt idx="311">
                  <c:v>36970</c:v>
                </c:pt>
                <c:pt idx="312">
                  <c:v>36971</c:v>
                </c:pt>
                <c:pt idx="313">
                  <c:v>36972</c:v>
                </c:pt>
                <c:pt idx="314">
                  <c:v>36973</c:v>
                </c:pt>
                <c:pt idx="315">
                  <c:v>36976</c:v>
                </c:pt>
                <c:pt idx="316">
                  <c:v>36977</c:v>
                </c:pt>
                <c:pt idx="317">
                  <c:v>36978</c:v>
                </c:pt>
                <c:pt idx="318">
                  <c:v>36979</c:v>
                </c:pt>
                <c:pt idx="319">
                  <c:v>36980</c:v>
                </c:pt>
                <c:pt idx="320">
                  <c:v>36983</c:v>
                </c:pt>
                <c:pt idx="321">
                  <c:v>36984</c:v>
                </c:pt>
                <c:pt idx="322">
                  <c:v>36985</c:v>
                </c:pt>
                <c:pt idx="323">
                  <c:v>36986</c:v>
                </c:pt>
                <c:pt idx="324">
                  <c:v>36987</c:v>
                </c:pt>
                <c:pt idx="325">
                  <c:v>36990</c:v>
                </c:pt>
                <c:pt idx="326">
                  <c:v>36991</c:v>
                </c:pt>
                <c:pt idx="327">
                  <c:v>36992</c:v>
                </c:pt>
                <c:pt idx="328">
                  <c:v>36993</c:v>
                </c:pt>
                <c:pt idx="329">
                  <c:v>36994</c:v>
                </c:pt>
                <c:pt idx="330">
                  <c:v>36997</c:v>
                </c:pt>
                <c:pt idx="331">
                  <c:v>36998</c:v>
                </c:pt>
                <c:pt idx="332">
                  <c:v>36999</c:v>
                </c:pt>
                <c:pt idx="333">
                  <c:v>37000</c:v>
                </c:pt>
                <c:pt idx="334">
                  <c:v>37001</c:v>
                </c:pt>
                <c:pt idx="335">
                  <c:v>37004</c:v>
                </c:pt>
                <c:pt idx="336">
                  <c:v>37005</c:v>
                </c:pt>
                <c:pt idx="337">
                  <c:v>37006</c:v>
                </c:pt>
                <c:pt idx="338">
                  <c:v>37007</c:v>
                </c:pt>
                <c:pt idx="339">
                  <c:v>37008</c:v>
                </c:pt>
                <c:pt idx="340">
                  <c:v>37011</c:v>
                </c:pt>
                <c:pt idx="341">
                  <c:v>37012</c:v>
                </c:pt>
                <c:pt idx="342">
                  <c:v>37013</c:v>
                </c:pt>
                <c:pt idx="343">
                  <c:v>37014</c:v>
                </c:pt>
                <c:pt idx="344">
                  <c:v>37015</c:v>
                </c:pt>
                <c:pt idx="345">
                  <c:v>37018</c:v>
                </c:pt>
                <c:pt idx="346">
                  <c:v>37019</c:v>
                </c:pt>
                <c:pt idx="347">
                  <c:v>37020</c:v>
                </c:pt>
                <c:pt idx="348">
                  <c:v>37021</c:v>
                </c:pt>
                <c:pt idx="349">
                  <c:v>37022</c:v>
                </c:pt>
                <c:pt idx="350">
                  <c:v>37025</c:v>
                </c:pt>
                <c:pt idx="351">
                  <c:v>37026</c:v>
                </c:pt>
                <c:pt idx="352">
                  <c:v>37027</c:v>
                </c:pt>
                <c:pt idx="353">
                  <c:v>37028</c:v>
                </c:pt>
                <c:pt idx="354">
                  <c:v>37029</c:v>
                </c:pt>
                <c:pt idx="355">
                  <c:v>37032</c:v>
                </c:pt>
                <c:pt idx="356">
                  <c:v>37033</c:v>
                </c:pt>
                <c:pt idx="357">
                  <c:v>37034</c:v>
                </c:pt>
                <c:pt idx="358">
                  <c:v>37035</c:v>
                </c:pt>
                <c:pt idx="359">
                  <c:v>37036</c:v>
                </c:pt>
                <c:pt idx="360">
                  <c:v>37040</c:v>
                </c:pt>
                <c:pt idx="361">
                  <c:v>37041</c:v>
                </c:pt>
                <c:pt idx="362">
                  <c:v>37042</c:v>
                </c:pt>
                <c:pt idx="363">
                  <c:v>37043</c:v>
                </c:pt>
                <c:pt idx="364">
                  <c:v>37046</c:v>
                </c:pt>
                <c:pt idx="365">
                  <c:v>37047</c:v>
                </c:pt>
                <c:pt idx="366">
                  <c:v>37048</c:v>
                </c:pt>
                <c:pt idx="367">
                  <c:v>37049</c:v>
                </c:pt>
                <c:pt idx="368">
                  <c:v>37050</c:v>
                </c:pt>
                <c:pt idx="369">
                  <c:v>37053</c:v>
                </c:pt>
                <c:pt idx="370">
                  <c:v>37054</c:v>
                </c:pt>
                <c:pt idx="371">
                  <c:v>37055</c:v>
                </c:pt>
                <c:pt idx="372">
                  <c:v>37056</c:v>
                </c:pt>
                <c:pt idx="373">
                  <c:v>37057</c:v>
                </c:pt>
                <c:pt idx="374">
                  <c:v>37060</c:v>
                </c:pt>
                <c:pt idx="375">
                  <c:v>37061</c:v>
                </c:pt>
                <c:pt idx="376">
                  <c:v>37062</c:v>
                </c:pt>
                <c:pt idx="377">
                  <c:v>37063</c:v>
                </c:pt>
                <c:pt idx="378">
                  <c:v>37064</c:v>
                </c:pt>
                <c:pt idx="379">
                  <c:v>37067</c:v>
                </c:pt>
                <c:pt idx="380">
                  <c:v>37068</c:v>
                </c:pt>
                <c:pt idx="381">
                  <c:v>37069</c:v>
                </c:pt>
                <c:pt idx="382">
                  <c:v>37070</c:v>
                </c:pt>
                <c:pt idx="383">
                  <c:v>37071</c:v>
                </c:pt>
                <c:pt idx="384">
                  <c:v>37074</c:v>
                </c:pt>
                <c:pt idx="385">
                  <c:v>37075</c:v>
                </c:pt>
                <c:pt idx="386">
                  <c:v>37076</c:v>
                </c:pt>
                <c:pt idx="387">
                  <c:v>37077</c:v>
                </c:pt>
                <c:pt idx="388">
                  <c:v>37078</c:v>
                </c:pt>
                <c:pt idx="389">
                  <c:v>37081</c:v>
                </c:pt>
                <c:pt idx="390">
                  <c:v>37082</c:v>
                </c:pt>
                <c:pt idx="391">
                  <c:v>37083</c:v>
                </c:pt>
                <c:pt idx="392">
                  <c:v>37084</c:v>
                </c:pt>
                <c:pt idx="393">
                  <c:v>37085</c:v>
                </c:pt>
                <c:pt idx="394">
                  <c:v>37088</c:v>
                </c:pt>
                <c:pt idx="395">
                  <c:v>37089</c:v>
                </c:pt>
                <c:pt idx="396">
                  <c:v>37090</c:v>
                </c:pt>
                <c:pt idx="397">
                  <c:v>37091</c:v>
                </c:pt>
                <c:pt idx="398">
                  <c:v>37092</c:v>
                </c:pt>
                <c:pt idx="399">
                  <c:v>37095</c:v>
                </c:pt>
                <c:pt idx="400">
                  <c:v>37096</c:v>
                </c:pt>
                <c:pt idx="401">
                  <c:v>37097</c:v>
                </c:pt>
                <c:pt idx="402">
                  <c:v>37098</c:v>
                </c:pt>
                <c:pt idx="403">
                  <c:v>37099</c:v>
                </c:pt>
                <c:pt idx="404">
                  <c:v>37102</c:v>
                </c:pt>
                <c:pt idx="405">
                  <c:v>37103</c:v>
                </c:pt>
                <c:pt idx="406">
                  <c:v>37104</c:v>
                </c:pt>
                <c:pt idx="407">
                  <c:v>37105</c:v>
                </c:pt>
                <c:pt idx="408">
                  <c:v>37106</c:v>
                </c:pt>
                <c:pt idx="409">
                  <c:v>37109</c:v>
                </c:pt>
                <c:pt idx="410">
                  <c:v>37110</c:v>
                </c:pt>
                <c:pt idx="411">
                  <c:v>37111</c:v>
                </c:pt>
                <c:pt idx="412">
                  <c:v>37112</c:v>
                </c:pt>
                <c:pt idx="413">
                  <c:v>37113</c:v>
                </c:pt>
                <c:pt idx="414">
                  <c:v>37116</c:v>
                </c:pt>
                <c:pt idx="415">
                  <c:v>37117</c:v>
                </c:pt>
                <c:pt idx="416">
                  <c:v>37118</c:v>
                </c:pt>
                <c:pt idx="417">
                  <c:v>37119</c:v>
                </c:pt>
                <c:pt idx="418">
                  <c:v>37120</c:v>
                </c:pt>
                <c:pt idx="419">
                  <c:v>37123</c:v>
                </c:pt>
                <c:pt idx="420">
                  <c:v>37124</c:v>
                </c:pt>
                <c:pt idx="421">
                  <c:v>37125</c:v>
                </c:pt>
                <c:pt idx="422">
                  <c:v>37126</c:v>
                </c:pt>
                <c:pt idx="423">
                  <c:v>37127</c:v>
                </c:pt>
                <c:pt idx="424">
                  <c:v>37130</c:v>
                </c:pt>
                <c:pt idx="425">
                  <c:v>37131</c:v>
                </c:pt>
                <c:pt idx="426">
                  <c:v>37132</c:v>
                </c:pt>
                <c:pt idx="427">
                  <c:v>37133</c:v>
                </c:pt>
                <c:pt idx="428">
                  <c:v>37134</c:v>
                </c:pt>
                <c:pt idx="429">
                  <c:v>37137</c:v>
                </c:pt>
                <c:pt idx="430">
                  <c:v>37138</c:v>
                </c:pt>
                <c:pt idx="431">
                  <c:v>37139</c:v>
                </c:pt>
                <c:pt idx="432">
                  <c:v>37140</c:v>
                </c:pt>
                <c:pt idx="433">
                  <c:v>37141</c:v>
                </c:pt>
                <c:pt idx="434">
                  <c:v>37144</c:v>
                </c:pt>
                <c:pt idx="435">
                  <c:v>37145</c:v>
                </c:pt>
                <c:pt idx="436">
                  <c:v>37146</c:v>
                </c:pt>
                <c:pt idx="437">
                  <c:v>37147</c:v>
                </c:pt>
                <c:pt idx="438">
                  <c:v>37148</c:v>
                </c:pt>
                <c:pt idx="439">
                  <c:v>37151</c:v>
                </c:pt>
                <c:pt idx="440">
                  <c:v>37152</c:v>
                </c:pt>
                <c:pt idx="441">
                  <c:v>37153</c:v>
                </c:pt>
                <c:pt idx="442">
                  <c:v>37154</c:v>
                </c:pt>
                <c:pt idx="443">
                  <c:v>37155</c:v>
                </c:pt>
                <c:pt idx="444">
                  <c:v>37158</c:v>
                </c:pt>
                <c:pt idx="445">
                  <c:v>37159</c:v>
                </c:pt>
                <c:pt idx="446">
                  <c:v>37160</c:v>
                </c:pt>
                <c:pt idx="447">
                  <c:v>37161</c:v>
                </c:pt>
                <c:pt idx="448">
                  <c:v>37162</c:v>
                </c:pt>
                <c:pt idx="449">
                  <c:v>37165</c:v>
                </c:pt>
                <c:pt idx="450">
                  <c:v>37166</c:v>
                </c:pt>
                <c:pt idx="451">
                  <c:v>37167</c:v>
                </c:pt>
                <c:pt idx="452">
                  <c:v>37168</c:v>
                </c:pt>
                <c:pt idx="453">
                  <c:v>37169</c:v>
                </c:pt>
                <c:pt idx="454">
                  <c:v>37172</c:v>
                </c:pt>
                <c:pt idx="455">
                  <c:v>37173</c:v>
                </c:pt>
                <c:pt idx="456">
                  <c:v>37174</c:v>
                </c:pt>
                <c:pt idx="457">
                  <c:v>37175</c:v>
                </c:pt>
                <c:pt idx="458">
                  <c:v>37176</c:v>
                </c:pt>
                <c:pt idx="459">
                  <c:v>37179</c:v>
                </c:pt>
                <c:pt idx="460">
                  <c:v>37180</c:v>
                </c:pt>
                <c:pt idx="461">
                  <c:v>37181</c:v>
                </c:pt>
                <c:pt idx="462">
                  <c:v>37182</c:v>
                </c:pt>
                <c:pt idx="463">
                  <c:v>37183</c:v>
                </c:pt>
                <c:pt idx="464">
                  <c:v>37186</c:v>
                </c:pt>
                <c:pt idx="465">
                  <c:v>37187</c:v>
                </c:pt>
                <c:pt idx="466">
                  <c:v>37188</c:v>
                </c:pt>
                <c:pt idx="467">
                  <c:v>37189</c:v>
                </c:pt>
                <c:pt idx="468">
                  <c:v>37190</c:v>
                </c:pt>
                <c:pt idx="469">
                  <c:v>37193</c:v>
                </c:pt>
                <c:pt idx="470">
                  <c:v>37194</c:v>
                </c:pt>
                <c:pt idx="471">
                  <c:v>37195</c:v>
                </c:pt>
                <c:pt idx="472">
                  <c:v>37196</c:v>
                </c:pt>
                <c:pt idx="473">
                  <c:v>37197</c:v>
                </c:pt>
                <c:pt idx="474">
                  <c:v>37200</c:v>
                </c:pt>
                <c:pt idx="475">
                  <c:v>37201</c:v>
                </c:pt>
                <c:pt idx="476">
                  <c:v>37202</c:v>
                </c:pt>
                <c:pt idx="477">
                  <c:v>37203</c:v>
                </c:pt>
                <c:pt idx="478">
                  <c:v>37204</c:v>
                </c:pt>
                <c:pt idx="479">
                  <c:v>37207</c:v>
                </c:pt>
                <c:pt idx="480">
                  <c:v>37208</c:v>
                </c:pt>
                <c:pt idx="481">
                  <c:v>37209</c:v>
                </c:pt>
                <c:pt idx="482">
                  <c:v>37210</c:v>
                </c:pt>
                <c:pt idx="483">
                  <c:v>37211</c:v>
                </c:pt>
                <c:pt idx="484">
                  <c:v>37214</c:v>
                </c:pt>
                <c:pt idx="485">
                  <c:v>37215</c:v>
                </c:pt>
                <c:pt idx="486">
                  <c:v>37216</c:v>
                </c:pt>
                <c:pt idx="487">
                  <c:v>37217</c:v>
                </c:pt>
                <c:pt idx="488">
                  <c:v>37218</c:v>
                </c:pt>
                <c:pt idx="489">
                  <c:v>37221</c:v>
                </c:pt>
                <c:pt idx="490">
                  <c:v>37222</c:v>
                </c:pt>
                <c:pt idx="491">
                  <c:v>37223</c:v>
                </c:pt>
                <c:pt idx="492">
                  <c:v>37224</c:v>
                </c:pt>
                <c:pt idx="493">
                  <c:v>37225</c:v>
                </c:pt>
                <c:pt idx="494">
                  <c:v>37228</c:v>
                </c:pt>
                <c:pt idx="495">
                  <c:v>37229</c:v>
                </c:pt>
                <c:pt idx="496">
                  <c:v>37230</c:v>
                </c:pt>
                <c:pt idx="497">
                  <c:v>37231</c:v>
                </c:pt>
                <c:pt idx="498">
                  <c:v>37232</c:v>
                </c:pt>
                <c:pt idx="499">
                  <c:v>37235</c:v>
                </c:pt>
                <c:pt idx="500">
                  <c:v>37236</c:v>
                </c:pt>
                <c:pt idx="501">
                  <c:v>37237</c:v>
                </c:pt>
                <c:pt idx="502">
                  <c:v>37238</c:v>
                </c:pt>
                <c:pt idx="503">
                  <c:v>37239</c:v>
                </c:pt>
                <c:pt idx="504">
                  <c:v>37242</c:v>
                </c:pt>
                <c:pt idx="505">
                  <c:v>37243</c:v>
                </c:pt>
                <c:pt idx="506">
                  <c:v>37244</c:v>
                </c:pt>
                <c:pt idx="507">
                  <c:v>37245</c:v>
                </c:pt>
                <c:pt idx="508">
                  <c:v>37246</c:v>
                </c:pt>
                <c:pt idx="509">
                  <c:v>37249</c:v>
                </c:pt>
                <c:pt idx="510">
                  <c:v>37251</c:v>
                </c:pt>
                <c:pt idx="511">
                  <c:v>37252</c:v>
                </c:pt>
                <c:pt idx="512">
                  <c:v>37253</c:v>
                </c:pt>
                <c:pt idx="513">
                  <c:v>37256</c:v>
                </c:pt>
                <c:pt idx="514">
                  <c:v>37258</c:v>
                </c:pt>
                <c:pt idx="515">
                  <c:v>37259</c:v>
                </c:pt>
                <c:pt idx="516">
                  <c:v>37260</c:v>
                </c:pt>
                <c:pt idx="517">
                  <c:v>37263</c:v>
                </c:pt>
                <c:pt idx="518">
                  <c:v>37264</c:v>
                </c:pt>
                <c:pt idx="519">
                  <c:v>37265</c:v>
                </c:pt>
                <c:pt idx="520">
                  <c:v>37266</c:v>
                </c:pt>
                <c:pt idx="521">
                  <c:v>37267</c:v>
                </c:pt>
                <c:pt idx="522">
                  <c:v>37270</c:v>
                </c:pt>
                <c:pt idx="523">
                  <c:v>37271</c:v>
                </c:pt>
                <c:pt idx="524">
                  <c:v>37272</c:v>
                </c:pt>
                <c:pt idx="525">
                  <c:v>37273</c:v>
                </c:pt>
                <c:pt idx="526">
                  <c:v>37274</c:v>
                </c:pt>
                <c:pt idx="527">
                  <c:v>37277</c:v>
                </c:pt>
                <c:pt idx="528">
                  <c:v>37278</c:v>
                </c:pt>
                <c:pt idx="529">
                  <c:v>37279</c:v>
                </c:pt>
                <c:pt idx="530">
                  <c:v>37280</c:v>
                </c:pt>
                <c:pt idx="531">
                  <c:v>37281</c:v>
                </c:pt>
                <c:pt idx="532">
                  <c:v>37284</c:v>
                </c:pt>
                <c:pt idx="533">
                  <c:v>37285</c:v>
                </c:pt>
                <c:pt idx="534">
                  <c:v>37286</c:v>
                </c:pt>
                <c:pt idx="535">
                  <c:v>37287</c:v>
                </c:pt>
                <c:pt idx="536">
                  <c:v>37288</c:v>
                </c:pt>
                <c:pt idx="537">
                  <c:v>37291</c:v>
                </c:pt>
                <c:pt idx="538">
                  <c:v>37292</c:v>
                </c:pt>
                <c:pt idx="539">
                  <c:v>37293</c:v>
                </c:pt>
                <c:pt idx="540">
                  <c:v>37294</c:v>
                </c:pt>
                <c:pt idx="541">
                  <c:v>37295</c:v>
                </c:pt>
                <c:pt idx="542">
                  <c:v>37298</c:v>
                </c:pt>
                <c:pt idx="543">
                  <c:v>37299</c:v>
                </c:pt>
                <c:pt idx="544">
                  <c:v>37300</c:v>
                </c:pt>
                <c:pt idx="545">
                  <c:v>37301</c:v>
                </c:pt>
                <c:pt idx="546">
                  <c:v>37302</c:v>
                </c:pt>
                <c:pt idx="547">
                  <c:v>37305</c:v>
                </c:pt>
                <c:pt idx="548">
                  <c:v>37306</c:v>
                </c:pt>
                <c:pt idx="549">
                  <c:v>37307</c:v>
                </c:pt>
                <c:pt idx="550">
                  <c:v>37308</c:v>
                </c:pt>
                <c:pt idx="551">
                  <c:v>37309</c:v>
                </c:pt>
                <c:pt idx="552">
                  <c:v>37312</c:v>
                </c:pt>
                <c:pt idx="553">
                  <c:v>37313</c:v>
                </c:pt>
                <c:pt idx="554">
                  <c:v>37314</c:v>
                </c:pt>
                <c:pt idx="555">
                  <c:v>37315</c:v>
                </c:pt>
                <c:pt idx="556">
                  <c:v>37316</c:v>
                </c:pt>
                <c:pt idx="557">
                  <c:v>37319</c:v>
                </c:pt>
                <c:pt idx="558">
                  <c:v>37320</c:v>
                </c:pt>
                <c:pt idx="559">
                  <c:v>37321</c:v>
                </c:pt>
                <c:pt idx="560">
                  <c:v>37322</c:v>
                </c:pt>
                <c:pt idx="561">
                  <c:v>37323</c:v>
                </c:pt>
                <c:pt idx="562">
                  <c:v>37326</c:v>
                </c:pt>
                <c:pt idx="563">
                  <c:v>37327</c:v>
                </c:pt>
                <c:pt idx="564">
                  <c:v>37328</c:v>
                </c:pt>
                <c:pt idx="565">
                  <c:v>37329</c:v>
                </c:pt>
                <c:pt idx="566">
                  <c:v>37330</c:v>
                </c:pt>
                <c:pt idx="567">
                  <c:v>37333</c:v>
                </c:pt>
                <c:pt idx="568">
                  <c:v>37334</c:v>
                </c:pt>
                <c:pt idx="569">
                  <c:v>37335</c:v>
                </c:pt>
                <c:pt idx="570">
                  <c:v>37336</c:v>
                </c:pt>
                <c:pt idx="571">
                  <c:v>37337</c:v>
                </c:pt>
                <c:pt idx="572">
                  <c:v>37340</c:v>
                </c:pt>
                <c:pt idx="573">
                  <c:v>37341</c:v>
                </c:pt>
                <c:pt idx="574">
                  <c:v>37342</c:v>
                </c:pt>
                <c:pt idx="575">
                  <c:v>37343</c:v>
                </c:pt>
                <c:pt idx="576">
                  <c:v>37344</c:v>
                </c:pt>
                <c:pt idx="577">
                  <c:v>37347</c:v>
                </c:pt>
                <c:pt idx="578">
                  <c:v>37348</c:v>
                </c:pt>
                <c:pt idx="579">
                  <c:v>37349</c:v>
                </c:pt>
                <c:pt idx="580">
                  <c:v>37350</c:v>
                </c:pt>
                <c:pt idx="581">
                  <c:v>37351</c:v>
                </c:pt>
                <c:pt idx="582">
                  <c:v>37354</c:v>
                </c:pt>
                <c:pt idx="583">
                  <c:v>37355</c:v>
                </c:pt>
                <c:pt idx="584">
                  <c:v>37356</c:v>
                </c:pt>
                <c:pt idx="585">
                  <c:v>37357</c:v>
                </c:pt>
                <c:pt idx="586">
                  <c:v>37358</c:v>
                </c:pt>
                <c:pt idx="587">
                  <c:v>37361</c:v>
                </c:pt>
                <c:pt idx="588">
                  <c:v>37362</c:v>
                </c:pt>
                <c:pt idx="589">
                  <c:v>37363</c:v>
                </c:pt>
                <c:pt idx="590">
                  <c:v>37364</c:v>
                </c:pt>
                <c:pt idx="591">
                  <c:v>37365</c:v>
                </c:pt>
                <c:pt idx="592">
                  <c:v>37368</c:v>
                </c:pt>
                <c:pt idx="593">
                  <c:v>37369</c:v>
                </c:pt>
                <c:pt idx="594">
                  <c:v>37370</c:v>
                </c:pt>
                <c:pt idx="595">
                  <c:v>37371</c:v>
                </c:pt>
                <c:pt idx="596">
                  <c:v>37372</c:v>
                </c:pt>
                <c:pt idx="597">
                  <c:v>37375</c:v>
                </c:pt>
                <c:pt idx="598">
                  <c:v>37376</c:v>
                </c:pt>
                <c:pt idx="599">
                  <c:v>37377</c:v>
                </c:pt>
                <c:pt idx="600">
                  <c:v>37378</c:v>
                </c:pt>
                <c:pt idx="601">
                  <c:v>37379</c:v>
                </c:pt>
                <c:pt idx="602">
                  <c:v>37382</c:v>
                </c:pt>
                <c:pt idx="603">
                  <c:v>37383</c:v>
                </c:pt>
                <c:pt idx="604">
                  <c:v>37384</c:v>
                </c:pt>
                <c:pt idx="605">
                  <c:v>37385</c:v>
                </c:pt>
                <c:pt idx="606">
                  <c:v>37386</c:v>
                </c:pt>
                <c:pt idx="607">
                  <c:v>37389</c:v>
                </c:pt>
                <c:pt idx="608">
                  <c:v>37390</c:v>
                </c:pt>
                <c:pt idx="609">
                  <c:v>37391</c:v>
                </c:pt>
                <c:pt idx="610">
                  <c:v>37392</c:v>
                </c:pt>
                <c:pt idx="611">
                  <c:v>37393</c:v>
                </c:pt>
                <c:pt idx="612">
                  <c:v>37396</c:v>
                </c:pt>
                <c:pt idx="613">
                  <c:v>37397</c:v>
                </c:pt>
                <c:pt idx="614">
                  <c:v>37398</c:v>
                </c:pt>
                <c:pt idx="615">
                  <c:v>37399</c:v>
                </c:pt>
                <c:pt idx="616">
                  <c:v>37400</c:v>
                </c:pt>
                <c:pt idx="617">
                  <c:v>37403</c:v>
                </c:pt>
                <c:pt idx="618">
                  <c:v>37404</c:v>
                </c:pt>
                <c:pt idx="619">
                  <c:v>37405</c:v>
                </c:pt>
                <c:pt idx="620">
                  <c:v>37406</c:v>
                </c:pt>
                <c:pt idx="621">
                  <c:v>37407</c:v>
                </c:pt>
                <c:pt idx="622">
                  <c:v>37410</c:v>
                </c:pt>
                <c:pt idx="623">
                  <c:v>37411</c:v>
                </c:pt>
                <c:pt idx="624">
                  <c:v>37412</c:v>
                </c:pt>
                <c:pt idx="625">
                  <c:v>37413</c:v>
                </c:pt>
                <c:pt idx="626">
                  <c:v>37414</c:v>
                </c:pt>
                <c:pt idx="627">
                  <c:v>37417</c:v>
                </c:pt>
                <c:pt idx="628">
                  <c:v>37418</c:v>
                </c:pt>
                <c:pt idx="629">
                  <c:v>37419</c:v>
                </c:pt>
                <c:pt idx="630">
                  <c:v>37420</c:v>
                </c:pt>
                <c:pt idx="631">
                  <c:v>37421</c:v>
                </c:pt>
                <c:pt idx="632">
                  <c:v>37424</c:v>
                </c:pt>
                <c:pt idx="633">
                  <c:v>37425</c:v>
                </c:pt>
                <c:pt idx="634">
                  <c:v>37426</c:v>
                </c:pt>
                <c:pt idx="635">
                  <c:v>37427</c:v>
                </c:pt>
                <c:pt idx="636">
                  <c:v>37428</c:v>
                </c:pt>
                <c:pt idx="637">
                  <c:v>37431</c:v>
                </c:pt>
                <c:pt idx="638">
                  <c:v>37432</c:v>
                </c:pt>
                <c:pt idx="639">
                  <c:v>37433</c:v>
                </c:pt>
                <c:pt idx="640">
                  <c:v>37434</c:v>
                </c:pt>
                <c:pt idx="641">
                  <c:v>37435</c:v>
                </c:pt>
                <c:pt idx="642">
                  <c:v>37438</c:v>
                </c:pt>
                <c:pt idx="643">
                  <c:v>37439</c:v>
                </c:pt>
                <c:pt idx="644">
                  <c:v>37440</c:v>
                </c:pt>
                <c:pt idx="645">
                  <c:v>37441</c:v>
                </c:pt>
                <c:pt idx="646">
                  <c:v>37442</c:v>
                </c:pt>
                <c:pt idx="647">
                  <c:v>37445</c:v>
                </c:pt>
                <c:pt idx="648">
                  <c:v>37446</c:v>
                </c:pt>
                <c:pt idx="649">
                  <c:v>37447</c:v>
                </c:pt>
                <c:pt idx="650">
                  <c:v>37448</c:v>
                </c:pt>
                <c:pt idx="651">
                  <c:v>37449</c:v>
                </c:pt>
                <c:pt idx="652">
                  <c:v>37452</c:v>
                </c:pt>
                <c:pt idx="653">
                  <c:v>37453</c:v>
                </c:pt>
                <c:pt idx="654">
                  <c:v>37454</c:v>
                </c:pt>
                <c:pt idx="655">
                  <c:v>37455</c:v>
                </c:pt>
                <c:pt idx="656">
                  <c:v>37456</c:v>
                </c:pt>
                <c:pt idx="657">
                  <c:v>37459</c:v>
                </c:pt>
                <c:pt idx="658">
                  <c:v>37460</c:v>
                </c:pt>
                <c:pt idx="659">
                  <c:v>37461</c:v>
                </c:pt>
                <c:pt idx="660">
                  <c:v>37462</c:v>
                </c:pt>
                <c:pt idx="661">
                  <c:v>37463</c:v>
                </c:pt>
                <c:pt idx="662">
                  <c:v>37466</c:v>
                </c:pt>
                <c:pt idx="663">
                  <c:v>37467</c:v>
                </c:pt>
                <c:pt idx="664">
                  <c:v>37468</c:v>
                </c:pt>
                <c:pt idx="665">
                  <c:v>37469</c:v>
                </c:pt>
                <c:pt idx="666">
                  <c:v>37470</c:v>
                </c:pt>
                <c:pt idx="667">
                  <c:v>37473</c:v>
                </c:pt>
                <c:pt idx="668">
                  <c:v>37474</c:v>
                </c:pt>
                <c:pt idx="669">
                  <c:v>37475</c:v>
                </c:pt>
                <c:pt idx="670">
                  <c:v>37476</c:v>
                </c:pt>
                <c:pt idx="671">
                  <c:v>37477</c:v>
                </c:pt>
                <c:pt idx="672">
                  <c:v>37480</c:v>
                </c:pt>
                <c:pt idx="673">
                  <c:v>37481</c:v>
                </c:pt>
                <c:pt idx="674">
                  <c:v>37482</c:v>
                </c:pt>
                <c:pt idx="675">
                  <c:v>37483</c:v>
                </c:pt>
                <c:pt idx="676">
                  <c:v>37484</c:v>
                </c:pt>
                <c:pt idx="677">
                  <c:v>37487</c:v>
                </c:pt>
                <c:pt idx="678">
                  <c:v>37488</c:v>
                </c:pt>
                <c:pt idx="679">
                  <c:v>37489</c:v>
                </c:pt>
                <c:pt idx="680">
                  <c:v>37490</c:v>
                </c:pt>
                <c:pt idx="681">
                  <c:v>37491</c:v>
                </c:pt>
                <c:pt idx="682">
                  <c:v>37494</c:v>
                </c:pt>
                <c:pt idx="683">
                  <c:v>37495</c:v>
                </c:pt>
                <c:pt idx="684">
                  <c:v>37496</c:v>
                </c:pt>
                <c:pt idx="685">
                  <c:v>37497</c:v>
                </c:pt>
                <c:pt idx="686">
                  <c:v>37498</c:v>
                </c:pt>
                <c:pt idx="687">
                  <c:v>37501</c:v>
                </c:pt>
                <c:pt idx="688">
                  <c:v>37502</c:v>
                </c:pt>
                <c:pt idx="689">
                  <c:v>37503</c:v>
                </c:pt>
                <c:pt idx="690">
                  <c:v>37504</c:v>
                </c:pt>
                <c:pt idx="691">
                  <c:v>37505</c:v>
                </c:pt>
                <c:pt idx="692">
                  <c:v>37508</c:v>
                </c:pt>
                <c:pt idx="693">
                  <c:v>37509</c:v>
                </c:pt>
                <c:pt idx="694">
                  <c:v>37510</c:v>
                </c:pt>
                <c:pt idx="695">
                  <c:v>37511</c:v>
                </c:pt>
                <c:pt idx="696">
                  <c:v>37512</c:v>
                </c:pt>
                <c:pt idx="697">
                  <c:v>37515</c:v>
                </c:pt>
                <c:pt idx="698">
                  <c:v>37516</c:v>
                </c:pt>
                <c:pt idx="699">
                  <c:v>37517</c:v>
                </c:pt>
                <c:pt idx="700">
                  <c:v>37518</c:v>
                </c:pt>
                <c:pt idx="701">
                  <c:v>37519</c:v>
                </c:pt>
                <c:pt idx="702">
                  <c:v>37522</c:v>
                </c:pt>
                <c:pt idx="703">
                  <c:v>37523</c:v>
                </c:pt>
                <c:pt idx="704">
                  <c:v>37524</c:v>
                </c:pt>
                <c:pt idx="705">
                  <c:v>37525</c:v>
                </c:pt>
                <c:pt idx="706">
                  <c:v>37526</c:v>
                </c:pt>
                <c:pt idx="707">
                  <c:v>37529</c:v>
                </c:pt>
                <c:pt idx="708">
                  <c:v>37530</c:v>
                </c:pt>
                <c:pt idx="709">
                  <c:v>37531</c:v>
                </c:pt>
                <c:pt idx="710">
                  <c:v>37532</c:v>
                </c:pt>
                <c:pt idx="711">
                  <c:v>37533</c:v>
                </c:pt>
                <c:pt idx="712">
                  <c:v>37536</c:v>
                </c:pt>
                <c:pt idx="713">
                  <c:v>37537</c:v>
                </c:pt>
                <c:pt idx="714">
                  <c:v>37538</c:v>
                </c:pt>
                <c:pt idx="715">
                  <c:v>37539</c:v>
                </c:pt>
                <c:pt idx="716">
                  <c:v>37540</c:v>
                </c:pt>
                <c:pt idx="717">
                  <c:v>37543</c:v>
                </c:pt>
                <c:pt idx="718">
                  <c:v>37544</c:v>
                </c:pt>
                <c:pt idx="719">
                  <c:v>37545</c:v>
                </c:pt>
                <c:pt idx="720">
                  <c:v>37546</c:v>
                </c:pt>
                <c:pt idx="721">
                  <c:v>37547</c:v>
                </c:pt>
                <c:pt idx="722">
                  <c:v>37550</c:v>
                </c:pt>
                <c:pt idx="723">
                  <c:v>37551</c:v>
                </c:pt>
                <c:pt idx="724">
                  <c:v>37552</c:v>
                </c:pt>
                <c:pt idx="725">
                  <c:v>37553</c:v>
                </c:pt>
                <c:pt idx="726">
                  <c:v>37554</c:v>
                </c:pt>
                <c:pt idx="727">
                  <c:v>37557</c:v>
                </c:pt>
                <c:pt idx="728">
                  <c:v>37558</c:v>
                </c:pt>
                <c:pt idx="729">
                  <c:v>37559</c:v>
                </c:pt>
                <c:pt idx="730">
                  <c:v>37560</c:v>
                </c:pt>
                <c:pt idx="731">
                  <c:v>37561</c:v>
                </c:pt>
                <c:pt idx="732">
                  <c:v>37564</c:v>
                </c:pt>
                <c:pt idx="733">
                  <c:v>37565</c:v>
                </c:pt>
                <c:pt idx="734">
                  <c:v>37566</c:v>
                </c:pt>
                <c:pt idx="735">
                  <c:v>37567</c:v>
                </c:pt>
                <c:pt idx="736">
                  <c:v>37568</c:v>
                </c:pt>
                <c:pt idx="737">
                  <c:v>37571</c:v>
                </c:pt>
                <c:pt idx="738">
                  <c:v>37572</c:v>
                </c:pt>
                <c:pt idx="739">
                  <c:v>37573</c:v>
                </c:pt>
                <c:pt idx="740">
                  <c:v>37574</c:v>
                </c:pt>
                <c:pt idx="741">
                  <c:v>37575</c:v>
                </c:pt>
                <c:pt idx="742">
                  <c:v>37578</c:v>
                </c:pt>
                <c:pt idx="743">
                  <c:v>37579</c:v>
                </c:pt>
                <c:pt idx="744">
                  <c:v>37580</c:v>
                </c:pt>
                <c:pt idx="745">
                  <c:v>37581</c:v>
                </c:pt>
                <c:pt idx="746">
                  <c:v>37582</c:v>
                </c:pt>
                <c:pt idx="747">
                  <c:v>37585</c:v>
                </c:pt>
                <c:pt idx="748">
                  <c:v>37586</c:v>
                </c:pt>
                <c:pt idx="749">
                  <c:v>37587</c:v>
                </c:pt>
                <c:pt idx="750">
                  <c:v>37588</c:v>
                </c:pt>
                <c:pt idx="751">
                  <c:v>37589</c:v>
                </c:pt>
                <c:pt idx="752">
                  <c:v>37592</c:v>
                </c:pt>
                <c:pt idx="753">
                  <c:v>37593</c:v>
                </c:pt>
                <c:pt idx="754">
                  <c:v>37594</c:v>
                </c:pt>
                <c:pt idx="755">
                  <c:v>37595</c:v>
                </c:pt>
                <c:pt idx="756">
                  <c:v>37596</c:v>
                </c:pt>
                <c:pt idx="757">
                  <c:v>37599</c:v>
                </c:pt>
                <c:pt idx="758">
                  <c:v>37600</c:v>
                </c:pt>
                <c:pt idx="759">
                  <c:v>37601</c:v>
                </c:pt>
                <c:pt idx="760">
                  <c:v>37602</c:v>
                </c:pt>
                <c:pt idx="761">
                  <c:v>37603</c:v>
                </c:pt>
                <c:pt idx="762">
                  <c:v>37606</c:v>
                </c:pt>
                <c:pt idx="763">
                  <c:v>37607</c:v>
                </c:pt>
                <c:pt idx="764">
                  <c:v>37608</c:v>
                </c:pt>
                <c:pt idx="765">
                  <c:v>37609</c:v>
                </c:pt>
                <c:pt idx="766">
                  <c:v>37610</c:v>
                </c:pt>
                <c:pt idx="767">
                  <c:v>37613</c:v>
                </c:pt>
                <c:pt idx="768">
                  <c:v>37614</c:v>
                </c:pt>
                <c:pt idx="769">
                  <c:v>37616</c:v>
                </c:pt>
                <c:pt idx="770">
                  <c:v>37617</c:v>
                </c:pt>
                <c:pt idx="771">
                  <c:v>37620</c:v>
                </c:pt>
                <c:pt idx="772">
                  <c:v>37621</c:v>
                </c:pt>
                <c:pt idx="773">
                  <c:v>37623</c:v>
                </c:pt>
                <c:pt idx="774">
                  <c:v>37624</c:v>
                </c:pt>
                <c:pt idx="775">
                  <c:v>37627</c:v>
                </c:pt>
                <c:pt idx="776">
                  <c:v>37628</c:v>
                </c:pt>
                <c:pt idx="777">
                  <c:v>37629</c:v>
                </c:pt>
                <c:pt idx="778">
                  <c:v>37630</c:v>
                </c:pt>
                <c:pt idx="779">
                  <c:v>37631</c:v>
                </c:pt>
                <c:pt idx="780">
                  <c:v>37634</c:v>
                </c:pt>
                <c:pt idx="781">
                  <c:v>37635</c:v>
                </c:pt>
                <c:pt idx="782">
                  <c:v>37636</c:v>
                </c:pt>
                <c:pt idx="783">
                  <c:v>37637</c:v>
                </c:pt>
                <c:pt idx="784">
                  <c:v>37638</c:v>
                </c:pt>
                <c:pt idx="785">
                  <c:v>37641</c:v>
                </c:pt>
                <c:pt idx="786">
                  <c:v>37642</c:v>
                </c:pt>
                <c:pt idx="787">
                  <c:v>37643</c:v>
                </c:pt>
                <c:pt idx="788">
                  <c:v>37644</c:v>
                </c:pt>
                <c:pt idx="789">
                  <c:v>37645</c:v>
                </c:pt>
                <c:pt idx="790">
                  <c:v>37648</c:v>
                </c:pt>
                <c:pt idx="791">
                  <c:v>37649</c:v>
                </c:pt>
                <c:pt idx="792">
                  <c:v>37650</c:v>
                </c:pt>
                <c:pt idx="793">
                  <c:v>37651</c:v>
                </c:pt>
                <c:pt idx="794">
                  <c:v>37652</c:v>
                </c:pt>
                <c:pt idx="795">
                  <c:v>37655</c:v>
                </c:pt>
                <c:pt idx="796">
                  <c:v>37656</c:v>
                </c:pt>
                <c:pt idx="797">
                  <c:v>37657</c:v>
                </c:pt>
                <c:pt idx="798">
                  <c:v>37658</c:v>
                </c:pt>
                <c:pt idx="799">
                  <c:v>37659</c:v>
                </c:pt>
                <c:pt idx="800">
                  <c:v>37662</c:v>
                </c:pt>
                <c:pt idx="801">
                  <c:v>37663</c:v>
                </c:pt>
                <c:pt idx="802">
                  <c:v>37664</c:v>
                </c:pt>
                <c:pt idx="803">
                  <c:v>37665</c:v>
                </c:pt>
                <c:pt idx="804">
                  <c:v>37666</c:v>
                </c:pt>
                <c:pt idx="805">
                  <c:v>37669</c:v>
                </c:pt>
                <c:pt idx="806">
                  <c:v>37670</c:v>
                </c:pt>
                <c:pt idx="807">
                  <c:v>37671</c:v>
                </c:pt>
                <c:pt idx="808">
                  <c:v>37672</c:v>
                </c:pt>
                <c:pt idx="809">
                  <c:v>37673</c:v>
                </c:pt>
                <c:pt idx="810">
                  <c:v>37676</c:v>
                </c:pt>
                <c:pt idx="811">
                  <c:v>37677</c:v>
                </c:pt>
                <c:pt idx="812">
                  <c:v>37678</c:v>
                </c:pt>
                <c:pt idx="813">
                  <c:v>37679</c:v>
                </c:pt>
                <c:pt idx="814">
                  <c:v>37680</c:v>
                </c:pt>
                <c:pt idx="815">
                  <c:v>37683</c:v>
                </c:pt>
                <c:pt idx="816">
                  <c:v>37684</c:v>
                </c:pt>
                <c:pt idx="817">
                  <c:v>37685</c:v>
                </c:pt>
                <c:pt idx="818">
                  <c:v>37686</c:v>
                </c:pt>
                <c:pt idx="819">
                  <c:v>37687</c:v>
                </c:pt>
                <c:pt idx="820">
                  <c:v>37690</c:v>
                </c:pt>
                <c:pt idx="821">
                  <c:v>37691</c:v>
                </c:pt>
                <c:pt idx="822">
                  <c:v>37692</c:v>
                </c:pt>
                <c:pt idx="823">
                  <c:v>37693</c:v>
                </c:pt>
                <c:pt idx="824">
                  <c:v>37694</c:v>
                </c:pt>
                <c:pt idx="825">
                  <c:v>37697</c:v>
                </c:pt>
                <c:pt idx="826">
                  <c:v>37698</c:v>
                </c:pt>
                <c:pt idx="827">
                  <c:v>37699</c:v>
                </c:pt>
                <c:pt idx="828">
                  <c:v>37700</c:v>
                </c:pt>
                <c:pt idx="829">
                  <c:v>37701</c:v>
                </c:pt>
                <c:pt idx="830">
                  <c:v>37704</c:v>
                </c:pt>
                <c:pt idx="831">
                  <c:v>37705</c:v>
                </c:pt>
                <c:pt idx="832">
                  <c:v>37706</c:v>
                </c:pt>
                <c:pt idx="833">
                  <c:v>37707</c:v>
                </c:pt>
                <c:pt idx="834">
                  <c:v>37708</c:v>
                </c:pt>
                <c:pt idx="835">
                  <c:v>37711</c:v>
                </c:pt>
                <c:pt idx="836">
                  <c:v>37712</c:v>
                </c:pt>
                <c:pt idx="837">
                  <c:v>37713</c:v>
                </c:pt>
                <c:pt idx="838">
                  <c:v>37714</c:v>
                </c:pt>
                <c:pt idx="839">
                  <c:v>37715</c:v>
                </c:pt>
                <c:pt idx="840">
                  <c:v>37718</c:v>
                </c:pt>
                <c:pt idx="841">
                  <c:v>37719</c:v>
                </c:pt>
                <c:pt idx="842">
                  <c:v>37720</c:v>
                </c:pt>
                <c:pt idx="843">
                  <c:v>37721</c:v>
                </c:pt>
                <c:pt idx="844">
                  <c:v>37722</c:v>
                </c:pt>
                <c:pt idx="845">
                  <c:v>37725</c:v>
                </c:pt>
                <c:pt idx="846">
                  <c:v>37726</c:v>
                </c:pt>
                <c:pt idx="847">
                  <c:v>37727</c:v>
                </c:pt>
                <c:pt idx="848">
                  <c:v>37728</c:v>
                </c:pt>
                <c:pt idx="849">
                  <c:v>37729</c:v>
                </c:pt>
                <c:pt idx="850">
                  <c:v>37732</c:v>
                </c:pt>
                <c:pt idx="851">
                  <c:v>37733</c:v>
                </c:pt>
                <c:pt idx="852">
                  <c:v>37734</c:v>
                </c:pt>
                <c:pt idx="853">
                  <c:v>37735</c:v>
                </c:pt>
                <c:pt idx="854">
                  <c:v>37736</c:v>
                </c:pt>
                <c:pt idx="855">
                  <c:v>37739</c:v>
                </c:pt>
                <c:pt idx="856">
                  <c:v>37740</c:v>
                </c:pt>
                <c:pt idx="857">
                  <c:v>37741</c:v>
                </c:pt>
                <c:pt idx="858">
                  <c:v>37742</c:v>
                </c:pt>
                <c:pt idx="859">
                  <c:v>37743</c:v>
                </c:pt>
                <c:pt idx="860">
                  <c:v>37746</c:v>
                </c:pt>
                <c:pt idx="861">
                  <c:v>37747</c:v>
                </c:pt>
                <c:pt idx="862">
                  <c:v>37748</c:v>
                </c:pt>
                <c:pt idx="863">
                  <c:v>37749</c:v>
                </c:pt>
                <c:pt idx="864">
                  <c:v>37750</c:v>
                </c:pt>
                <c:pt idx="865">
                  <c:v>37753</c:v>
                </c:pt>
                <c:pt idx="866">
                  <c:v>37754</c:v>
                </c:pt>
                <c:pt idx="867">
                  <c:v>37755</c:v>
                </c:pt>
                <c:pt idx="868">
                  <c:v>37756</c:v>
                </c:pt>
                <c:pt idx="869">
                  <c:v>37757</c:v>
                </c:pt>
                <c:pt idx="870">
                  <c:v>37760</c:v>
                </c:pt>
                <c:pt idx="871">
                  <c:v>37761</c:v>
                </c:pt>
                <c:pt idx="872">
                  <c:v>37762</c:v>
                </c:pt>
                <c:pt idx="873">
                  <c:v>37763</c:v>
                </c:pt>
                <c:pt idx="874">
                  <c:v>37764</c:v>
                </c:pt>
                <c:pt idx="875">
                  <c:v>37767</c:v>
                </c:pt>
                <c:pt idx="876">
                  <c:v>37768</c:v>
                </c:pt>
                <c:pt idx="877">
                  <c:v>37769</c:v>
                </c:pt>
                <c:pt idx="878">
                  <c:v>37770</c:v>
                </c:pt>
                <c:pt idx="879">
                  <c:v>37771</c:v>
                </c:pt>
                <c:pt idx="880">
                  <c:v>37774</c:v>
                </c:pt>
                <c:pt idx="881">
                  <c:v>37775</c:v>
                </c:pt>
                <c:pt idx="882">
                  <c:v>37776</c:v>
                </c:pt>
                <c:pt idx="883">
                  <c:v>37777</c:v>
                </c:pt>
                <c:pt idx="884">
                  <c:v>37778</c:v>
                </c:pt>
                <c:pt idx="885">
                  <c:v>37781</c:v>
                </c:pt>
                <c:pt idx="886">
                  <c:v>37782</c:v>
                </c:pt>
                <c:pt idx="887">
                  <c:v>37783</c:v>
                </c:pt>
                <c:pt idx="888">
                  <c:v>37784</c:v>
                </c:pt>
                <c:pt idx="889">
                  <c:v>37785</c:v>
                </c:pt>
                <c:pt idx="890">
                  <c:v>37788</c:v>
                </c:pt>
                <c:pt idx="891">
                  <c:v>37789</c:v>
                </c:pt>
                <c:pt idx="892">
                  <c:v>37790</c:v>
                </c:pt>
                <c:pt idx="893">
                  <c:v>37791</c:v>
                </c:pt>
                <c:pt idx="894">
                  <c:v>37792</c:v>
                </c:pt>
                <c:pt idx="895">
                  <c:v>37795</c:v>
                </c:pt>
                <c:pt idx="896">
                  <c:v>37796</c:v>
                </c:pt>
                <c:pt idx="897">
                  <c:v>37797</c:v>
                </c:pt>
                <c:pt idx="898">
                  <c:v>37798</c:v>
                </c:pt>
                <c:pt idx="899">
                  <c:v>37799</c:v>
                </c:pt>
                <c:pt idx="900">
                  <c:v>37802</c:v>
                </c:pt>
                <c:pt idx="901">
                  <c:v>37803</c:v>
                </c:pt>
                <c:pt idx="902">
                  <c:v>37804</c:v>
                </c:pt>
                <c:pt idx="903">
                  <c:v>37805</c:v>
                </c:pt>
                <c:pt idx="904">
                  <c:v>37806</c:v>
                </c:pt>
                <c:pt idx="905">
                  <c:v>37809</c:v>
                </c:pt>
                <c:pt idx="906">
                  <c:v>37810</c:v>
                </c:pt>
                <c:pt idx="907">
                  <c:v>37811</c:v>
                </c:pt>
                <c:pt idx="908">
                  <c:v>37812</c:v>
                </c:pt>
                <c:pt idx="909">
                  <c:v>37813</c:v>
                </c:pt>
                <c:pt idx="910">
                  <c:v>37816</c:v>
                </c:pt>
                <c:pt idx="911">
                  <c:v>37817</c:v>
                </c:pt>
                <c:pt idx="912">
                  <c:v>37818</c:v>
                </c:pt>
                <c:pt idx="913">
                  <c:v>37819</c:v>
                </c:pt>
                <c:pt idx="914">
                  <c:v>37820</c:v>
                </c:pt>
                <c:pt idx="915">
                  <c:v>37823</c:v>
                </c:pt>
                <c:pt idx="916">
                  <c:v>37824</c:v>
                </c:pt>
                <c:pt idx="917">
                  <c:v>37825</c:v>
                </c:pt>
                <c:pt idx="918">
                  <c:v>37826</c:v>
                </c:pt>
                <c:pt idx="919">
                  <c:v>37827</c:v>
                </c:pt>
                <c:pt idx="920">
                  <c:v>37830</c:v>
                </c:pt>
                <c:pt idx="921">
                  <c:v>37831</c:v>
                </c:pt>
                <c:pt idx="922">
                  <c:v>37832</c:v>
                </c:pt>
                <c:pt idx="923">
                  <c:v>37833</c:v>
                </c:pt>
                <c:pt idx="924">
                  <c:v>37834</c:v>
                </c:pt>
                <c:pt idx="925">
                  <c:v>37837</c:v>
                </c:pt>
                <c:pt idx="926">
                  <c:v>37838</c:v>
                </c:pt>
                <c:pt idx="927">
                  <c:v>37839</c:v>
                </c:pt>
                <c:pt idx="928">
                  <c:v>37840</c:v>
                </c:pt>
                <c:pt idx="929">
                  <c:v>37841</c:v>
                </c:pt>
                <c:pt idx="930">
                  <c:v>37844</c:v>
                </c:pt>
                <c:pt idx="931">
                  <c:v>37845</c:v>
                </c:pt>
                <c:pt idx="932">
                  <c:v>37846</c:v>
                </c:pt>
                <c:pt idx="933">
                  <c:v>37847</c:v>
                </c:pt>
                <c:pt idx="934">
                  <c:v>37848</c:v>
                </c:pt>
                <c:pt idx="935">
                  <c:v>37851</c:v>
                </c:pt>
                <c:pt idx="936">
                  <c:v>37852</c:v>
                </c:pt>
                <c:pt idx="937">
                  <c:v>37853</c:v>
                </c:pt>
                <c:pt idx="938">
                  <c:v>37854</c:v>
                </c:pt>
                <c:pt idx="939">
                  <c:v>37855</c:v>
                </c:pt>
                <c:pt idx="940">
                  <c:v>37858</c:v>
                </c:pt>
                <c:pt idx="941">
                  <c:v>37859</c:v>
                </c:pt>
                <c:pt idx="942">
                  <c:v>37860</c:v>
                </c:pt>
                <c:pt idx="943">
                  <c:v>37861</c:v>
                </c:pt>
                <c:pt idx="944">
                  <c:v>37862</c:v>
                </c:pt>
                <c:pt idx="945">
                  <c:v>37865</c:v>
                </c:pt>
                <c:pt idx="946">
                  <c:v>37866</c:v>
                </c:pt>
                <c:pt idx="947">
                  <c:v>37867</c:v>
                </c:pt>
                <c:pt idx="948">
                  <c:v>37868</c:v>
                </c:pt>
                <c:pt idx="949">
                  <c:v>37869</c:v>
                </c:pt>
                <c:pt idx="950">
                  <c:v>37872</c:v>
                </c:pt>
                <c:pt idx="951">
                  <c:v>37873</c:v>
                </c:pt>
                <c:pt idx="952">
                  <c:v>37874</c:v>
                </c:pt>
                <c:pt idx="953">
                  <c:v>37875</c:v>
                </c:pt>
                <c:pt idx="954">
                  <c:v>37876</c:v>
                </c:pt>
                <c:pt idx="955">
                  <c:v>37879</c:v>
                </c:pt>
                <c:pt idx="956">
                  <c:v>37880</c:v>
                </c:pt>
                <c:pt idx="957">
                  <c:v>37881</c:v>
                </c:pt>
                <c:pt idx="958">
                  <c:v>37882</c:v>
                </c:pt>
                <c:pt idx="959">
                  <c:v>37883</c:v>
                </c:pt>
                <c:pt idx="960">
                  <c:v>37886</c:v>
                </c:pt>
                <c:pt idx="961">
                  <c:v>37887</c:v>
                </c:pt>
                <c:pt idx="962">
                  <c:v>37888</c:v>
                </c:pt>
                <c:pt idx="963">
                  <c:v>37889</c:v>
                </c:pt>
                <c:pt idx="964">
                  <c:v>37890</c:v>
                </c:pt>
                <c:pt idx="965">
                  <c:v>37893</c:v>
                </c:pt>
                <c:pt idx="966">
                  <c:v>37894</c:v>
                </c:pt>
                <c:pt idx="967">
                  <c:v>37895</c:v>
                </c:pt>
                <c:pt idx="968">
                  <c:v>37896</c:v>
                </c:pt>
                <c:pt idx="969">
                  <c:v>37897</c:v>
                </c:pt>
                <c:pt idx="970">
                  <c:v>37900</c:v>
                </c:pt>
                <c:pt idx="971">
                  <c:v>37901</c:v>
                </c:pt>
                <c:pt idx="972">
                  <c:v>37902</c:v>
                </c:pt>
                <c:pt idx="973">
                  <c:v>37903</c:v>
                </c:pt>
                <c:pt idx="974">
                  <c:v>37904</c:v>
                </c:pt>
                <c:pt idx="975">
                  <c:v>37907</c:v>
                </c:pt>
                <c:pt idx="976">
                  <c:v>37908</c:v>
                </c:pt>
                <c:pt idx="977">
                  <c:v>37909</c:v>
                </c:pt>
                <c:pt idx="978">
                  <c:v>37910</c:v>
                </c:pt>
                <c:pt idx="979">
                  <c:v>37911</c:v>
                </c:pt>
                <c:pt idx="980">
                  <c:v>37914</c:v>
                </c:pt>
                <c:pt idx="981">
                  <c:v>37915</c:v>
                </c:pt>
                <c:pt idx="982">
                  <c:v>37916</c:v>
                </c:pt>
                <c:pt idx="983">
                  <c:v>37917</c:v>
                </c:pt>
                <c:pt idx="984">
                  <c:v>37918</c:v>
                </c:pt>
                <c:pt idx="985">
                  <c:v>37921</c:v>
                </c:pt>
                <c:pt idx="986">
                  <c:v>37922</c:v>
                </c:pt>
                <c:pt idx="987">
                  <c:v>37923</c:v>
                </c:pt>
                <c:pt idx="988">
                  <c:v>37924</c:v>
                </c:pt>
                <c:pt idx="989">
                  <c:v>37925</c:v>
                </c:pt>
                <c:pt idx="990">
                  <c:v>37928</c:v>
                </c:pt>
                <c:pt idx="991">
                  <c:v>37929</c:v>
                </c:pt>
                <c:pt idx="992">
                  <c:v>37930</c:v>
                </c:pt>
                <c:pt idx="993">
                  <c:v>37931</c:v>
                </c:pt>
                <c:pt idx="994">
                  <c:v>37932</c:v>
                </c:pt>
                <c:pt idx="995">
                  <c:v>37935</c:v>
                </c:pt>
                <c:pt idx="996">
                  <c:v>37936</c:v>
                </c:pt>
                <c:pt idx="997">
                  <c:v>37937</c:v>
                </c:pt>
                <c:pt idx="998">
                  <c:v>37938</c:v>
                </c:pt>
                <c:pt idx="999">
                  <c:v>37939</c:v>
                </c:pt>
                <c:pt idx="1000">
                  <c:v>37942</c:v>
                </c:pt>
                <c:pt idx="1001">
                  <c:v>37943</c:v>
                </c:pt>
                <c:pt idx="1002">
                  <c:v>37944</c:v>
                </c:pt>
                <c:pt idx="1003">
                  <c:v>37945</c:v>
                </c:pt>
                <c:pt idx="1004">
                  <c:v>37946</c:v>
                </c:pt>
                <c:pt idx="1005">
                  <c:v>37949</c:v>
                </c:pt>
                <c:pt idx="1006">
                  <c:v>37950</c:v>
                </c:pt>
                <c:pt idx="1007">
                  <c:v>37951</c:v>
                </c:pt>
                <c:pt idx="1008">
                  <c:v>37952</c:v>
                </c:pt>
                <c:pt idx="1009">
                  <c:v>37953</c:v>
                </c:pt>
                <c:pt idx="1010">
                  <c:v>37956</c:v>
                </c:pt>
                <c:pt idx="1011">
                  <c:v>37957</c:v>
                </c:pt>
                <c:pt idx="1012">
                  <c:v>37958</c:v>
                </c:pt>
                <c:pt idx="1013">
                  <c:v>37959</c:v>
                </c:pt>
                <c:pt idx="1014">
                  <c:v>37960</c:v>
                </c:pt>
                <c:pt idx="1015">
                  <c:v>37963</c:v>
                </c:pt>
                <c:pt idx="1016">
                  <c:v>37964</c:v>
                </c:pt>
                <c:pt idx="1017">
                  <c:v>37965</c:v>
                </c:pt>
                <c:pt idx="1018">
                  <c:v>37966</c:v>
                </c:pt>
                <c:pt idx="1019">
                  <c:v>37967</c:v>
                </c:pt>
                <c:pt idx="1020">
                  <c:v>37970</c:v>
                </c:pt>
                <c:pt idx="1021">
                  <c:v>37971</c:v>
                </c:pt>
                <c:pt idx="1022">
                  <c:v>37972</c:v>
                </c:pt>
                <c:pt idx="1023">
                  <c:v>37973</c:v>
                </c:pt>
                <c:pt idx="1024">
                  <c:v>37974</c:v>
                </c:pt>
                <c:pt idx="1025">
                  <c:v>37977</c:v>
                </c:pt>
                <c:pt idx="1026">
                  <c:v>37978</c:v>
                </c:pt>
                <c:pt idx="1027">
                  <c:v>37979</c:v>
                </c:pt>
                <c:pt idx="1028">
                  <c:v>37984</c:v>
                </c:pt>
                <c:pt idx="1029">
                  <c:v>37985</c:v>
                </c:pt>
                <c:pt idx="1030">
                  <c:v>37986</c:v>
                </c:pt>
                <c:pt idx="1031">
                  <c:v>37988</c:v>
                </c:pt>
                <c:pt idx="1032">
                  <c:v>37991</c:v>
                </c:pt>
                <c:pt idx="1033">
                  <c:v>37992</c:v>
                </c:pt>
                <c:pt idx="1034">
                  <c:v>37993</c:v>
                </c:pt>
                <c:pt idx="1035">
                  <c:v>37994</c:v>
                </c:pt>
                <c:pt idx="1036">
                  <c:v>37995</c:v>
                </c:pt>
                <c:pt idx="1037">
                  <c:v>37998</c:v>
                </c:pt>
                <c:pt idx="1038">
                  <c:v>37999</c:v>
                </c:pt>
                <c:pt idx="1039">
                  <c:v>38000</c:v>
                </c:pt>
                <c:pt idx="1040">
                  <c:v>38001</c:v>
                </c:pt>
                <c:pt idx="1041">
                  <c:v>38002</c:v>
                </c:pt>
                <c:pt idx="1042">
                  <c:v>38005</c:v>
                </c:pt>
                <c:pt idx="1043">
                  <c:v>38006</c:v>
                </c:pt>
                <c:pt idx="1044">
                  <c:v>38007</c:v>
                </c:pt>
                <c:pt idx="1045">
                  <c:v>38008</c:v>
                </c:pt>
                <c:pt idx="1046">
                  <c:v>38009</c:v>
                </c:pt>
                <c:pt idx="1047">
                  <c:v>38012</c:v>
                </c:pt>
                <c:pt idx="1048">
                  <c:v>38013</c:v>
                </c:pt>
                <c:pt idx="1049">
                  <c:v>38014</c:v>
                </c:pt>
                <c:pt idx="1050">
                  <c:v>38015</c:v>
                </c:pt>
                <c:pt idx="1051">
                  <c:v>38016</c:v>
                </c:pt>
                <c:pt idx="1052">
                  <c:v>38019</c:v>
                </c:pt>
                <c:pt idx="1053">
                  <c:v>38020</c:v>
                </c:pt>
                <c:pt idx="1054">
                  <c:v>38021</c:v>
                </c:pt>
                <c:pt idx="1055">
                  <c:v>38022</c:v>
                </c:pt>
                <c:pt idx="1056">
                  <c:v>38023</c:v>
                </c:pt>
                <c:pt idx="1057">
                  <c:v>38026</c:v>
                </c:pt>
                <c:pt idx="1058">
                  <c:v>38027</c:v>
                </c:pt>
                <c:pt idx="1059">
                  <c:v>38028</c:v>
                </c:pt>
                <c:pt idx="1060">
                  <c:v>38029</c:v>
                </c:pt>
                <c:pt idx="1061">
                  <c:v>38030</c:v>
                </c:pt>
                <c:pt idx="1062">
                  <c:v>38033</c:v>
                </c:pt>
                <c:pt idx="1063">
                  <c:v>38034</c:v>
                </c:pt>
                <c:pt idx="1064">
                  <c:v>38035</c:v>
                </c:pt>
                <c:pt idx="1065">
                  <c:v>38036</c:v>
                </c:pt>
                <c:pt idx="1066">
                  <c:v>38037</c:v>
                </c:pt>
                <c:pt idx="1067">
                  <c:v>38040</c:v>
                </c:pt>
                <c:pt idx="1068">
                  <c:v>38041</c:v>
                </c:pt>
                <c:pt idx="1069">
                  <c:v>38042</c:v>
                </c:pt>
                <c:pt idx="1070">
                  <c:v>38043</c:v>
                </c:pt>
                <c:pt idx="1071">
                  <c:v>38044</c:v>
                </c:pt>
                <c:pt idx="1072">
                  <c:v>38047</c:v>
                </c:pt>
                <c:pt idx="1073">
                  <c:v>38048</c:v>
                </c:pt>
                <c:pt idx="1074">
                  <c:v>38049</c:v>
                </c:pt>
                <c:pt idx="1075">
                  <c:v>38050</c:v>
                </c:pt>
                <c:pt idx="1076">
                  <c:v>38051</c:v>
                </c:pt>
                <c:pt idx="1077">
                  <c:v>38054</c:v>
                </c:pt>
                <c:pt idx="1078">
                  <c:v>38055</c:v>
                </c:pt>
                <c:pt idx="1079">
                  <c:v>38056</c:v>
                </c:pt>
                <c:pt idx="1080">
                  <c:v>38057</c:v>
                </c:pt>
                <c:pt idx="1081">
                  <c:v>38058</c:v>
                </c:pt>
                <c:pt idx="1082">
                  <c:v>38061</c:v>
                </c:pt>
                <c:pt idx="1083">
                  <c:v>38062</c:v>
                </c:pt>
                <c:pt idx="1084">
                  <c:v>38063</c:v>
                </c:pt>
                <c:pt idx="1085">
                  <c:v>38064</c:v>
                </c:pt>
                <c:pt idx="1086">
                  <c:v>38065</c:v>
                </c:pt>
                <c:pt idx="1087">
                  <c:v>38068</c:v>
                </c:pt>
                <c:pt idx="1088">
                  <c:v>38069</c:v>
                </c:pt>
                <c:pt idx="1089">
                  <c:v>38070</c:v>
                </c:pt>
                <c:pt idx="1090">
                  <c:v>38071</c:v>
                </c:pt>
                <c:pt idx="1091">
                  <c:v>38072</c:v>
                </c:pt>
                <c:pt idx="1092">
                  <c:v>38075</c:v>
                </c:pt>
                <c:pt idx="1093">
                  <c:v>38076</c:v>
                </c:pt>
                <c:pt idx="1094">
                  <c:v>38077</c:v>
                </c:pt>
                <c:pt idx="1095">
                  <c:v>38078</c:v>
                </c:pt>
                <c:pt idx="1096">
                  <c:v>38079</c:v>
                </c:pt>
                <c:pt idx="1097">
                  <c:v>38082</c:v>
                </c:pt>
                <c:pt idx="1098">
                  <c:v>38083</c:v>
                </c:pt>
                <c:pt idx="1099">
                  <c:v>38084</c:v>
                </c:pt>
                <c:pt idx="1100">
                  <c:v>38085</c:v>
                </c:pt>
                <c:pt idx="1101">
                  <c:v>38086</c:v>
                </c:pt>
                <c:pt idx="1102">
                  <c:v>38089</c:v>
                </c:pt>
                <c:pt idx="1103">
                  <c:v>38090</c:v>
                </c:pt>
                <c:pt idx="1104">
                  <c:v>38091</c:v>
                </c:pt>
                <c:pt idx="1105">
                  <c:v>38092</c:v>
                </c:pt>
                <c:pt idx="1106">
                  <c:v>38093</c:v>
                </c:pt>
                <c:pt idx="1107">
                  <c:v>38096</c:v>
                </c:pt>
                <c:pt idx="1108">
                  <c:v>38097</c:v>
                </c:pt>
                <c:pt idx="1109">
                  <c:v>38098</c:v>
                </c:pt>
                <c:pt idx="1110">
                  <c:v>38099</c:v>
                </c:pt>
                <c:pt idx="1111">
                  <c:v>38100</c:v>
                </c:pt>
                <c:pt idx="1112">
                  <c:v>38103</c:v>
                </c:pt>
                <c:pt idx="1113">
                  <c:v>38104</c:v>
                </c:pt>
                <c:pt idx="1114">
                  <c:v>38105</c:v>
                </c:pt>
                <c:pt idx="1115">
                  <c:v>38106</c:v>
                </c:pt>
                <c:pt idx="1116">
                  <c:v>38107</c:v>
                </c:pt>
                <c:pt idx="1117">
                  <c:v>38110</c:v>
                </c:pt>
                <c:pt idx="1118">
                  <c:v>38111</c:v>
                </c:pt>
                <c:pt idx="1119">
                  <c:v>38112</c:v>
                </c:pt>
                <c:pt idx="1120">
                  <c:v>38113</c:v>
                </c:pt>
                <c:pt idx="1121">
                  <c:v>38114</c:v>
                </c:pt>
                <c:pt idx="1122">
                  <c:v>38117</c:v>
                </c:pt>
                <c:pt idx="1123">
                  <c:v>38118</c:v>
                </c:pt>
                <c:pt idx="1124">
                  <c:v>38119</c:v>
                </c:pt>
                <c:pt idx="1125">
                  <c:v>38120</c:v>
                </c:pt>
                <c:pt idx="1126">
                  <c:v>38121</c:v>
                </c:pt>
                <c:pt idx="1127">
                  <c:v>38124</c:v>
                </c:pt>
                <c:pt idx="1128">
                  <c:v>38125</c:v>
                </c:pt>
                <c:pt idx="1129">
                  <c:v>38126</c:v>
                </c:pt>
                <c:pt idx="1130">
                  <c:v>38127</c:v>
                </c:pt>
                <c:pt idx="1131">
                  <c:v>38128</c:v>
                </c:pt>
                <c:pt idx="1132">
                  <c:v>38131</c:v>
                </c:pt>
                <c:pt idx="1133">
                  <c:v>38132</c:v>
                </c:pt>
                <c:pt idx="1134">
                  <c:v>38133</c:v>
                </c:pt>
                <c:pt idx="1135">
                  <c:v>38134</c:v>
                </c:pt>
                <c:pt idx="1136">
                  <c:v>38135</c:v>
                </c:pt>
                <c:pt idx="1137">
                  <c:v>38138</c:v>
                </c:pt>
                <c:pt idx="1138">
                  <c:v>38139</c:v>
                </c:pt>
                <c:pt idx="1139">
                  <c:v>38140</c:v>
                </c:pt>
                <c:pt idx="1140">
                  <c:v>38141</c:v>
                </c:pt>
                <c:pt idx="1141">
                  <c:v>38142</c:v>
                </c:pt>
                <c:pt idx="1142">
                  <c:v>38145</c:v>
                </c:pt>
                <c:pt idx="1143">
                  <c:v>38146</c:v>
                </c:pt>
                <c:pt idx="1144">
                  <c:v>38147</c:v>
                </c:pt>
                <c:pt idx="1145">
                  <c:v>38148</c:v>
                </c:pt>
                <c:pt idx="1146">
                  <c:v>38149</c:v>
                </c:pt>
                <c:pt idx="1147">
                  <c:v>38152</c:v>
                </c:pt>
                <c:pt idx="1148">
                  <c:v>38153</c:v>
                </c:pt>
                <c:pt idx="1149">
                  <c:v>38154</c:v>
                </c:pt>
                <c:pt idx="1150">
                  <c:v>38155</c:v>
                </c:pt>
                <c:pt idx="1151">
                  <c:v>38156</c:v>
                </c:pt>
                <c:pt idx="1152">
                  <c:v>38159</c:v>
                </c:pt>
                <c:pt idx="1153">
                  <c:v>38160</c:v>
                </c:pt>
                <c:pt idx="1154">
                  <c:v>38161</c:v>
                </c:pt>
                <c:pt idx="1155">
                  <c:v>38162</c:v>
                </c:pt>
                <c:pt idx="1156">
                  <c:v>38163</c:v>
                </c:pt>
                <c:pt idx="1157">
                  <c:v>38166</c:v>
                </c:pt>
                <c:pt idx="1158">
                  <c:v>38167</c:v>
                </c:pt>
                <c:pt idx="1159">
                  <c:v>38168</c:v>
                </c:pt>
                <c:pt idx="1160">
                  <c:v>38169</c:v>
                </c:pt>
                <c:pt idx="1161">
                  <c:v>38170</c:v>
                </c:pt>
                <c:pt idx="1162">
                  <c:v>38173</c:v>
                </c:pt>
                <c:pt idx="1163">
                  <c:v>38174</c:v>
                </c:pt>
                <c:pt idx="1164">
                  <c:v>38175</c:v>
                </c:pt>
                <c:pt idx="1165">
                  <c:v>38176</c:v>
                </c:pt>
                <c:pt idx="1166">
                  <c:v>38177</c:v>
                </c:pt>
                <c:pt idx="1167">
                  <c:v>38180</c:v>
                </c:pt>
                <c:pt idx="1168">
                  <c:v>38181</c:v>
                </c:pt>
                <c:pt idx="1169">
                  <c:v>38182</c:v>
                </c:pt>
                <c:pt idx="1170">
                  <c:v>38183</c:v>
                </c:pt>
                <c:pt idx="1171">
                  <c:v>38184</c:v>
                </c:pt>
                <c:pt idx="1172">
                  <c:v>38187</c:v>
                </c:pt>
                <c:pt idx="1173">
                  <c:v>38188</c:v>
                </c:pt>
                <c:pt idx="1174">
                  <c:v>38189</c:v>
                </c:pt>
                <c:pt idx="1175">
                  <c:v>38190</c:v>
                </c:pt>
                <c:pt idx="1176">
                  <c:v>38191</c:v>
                </c:pt>
                <c:pt idx="1177">
                  <c:v>38194</c:v>
                </c:pt>
                <c:pt idx="1178">
                  <c:v>38195</c:v>
                </c:pt>
                <c:pt idx="1179">
                  <c:v>38196</c:v>
                </c:pt>
                <c:pt idx="1180">
                  <c:v>38197</c:v>
                </c:pt>
                <c:pt idx="1181">
                  <c:v>38198</c:v>
                </c:pt>
                <c:pt idx="1182">
                  <c:v>38201</c:v>
                </c:pt>
                <c:pt idx="1183">
                  <c:v>38202</c:v>
                </c:pt>
                <c:pt idx="1184">
                  <c:v>38203</c:v>
                </c:pt>
                <c:pt idx="1185">
                  <c:v>38204</c:v>
                </c:pt>
                <c:pt idx="1186">
                  <c:v>38205</c:v>
                </c:pt>
                <c:pt idx="1187">
                  <c:v>38208</c:v>
                </c:pt>
                <c:pt idx="1188">
                  <c:v>38209</c:v>
                </c:pt>
                <c:pt idx="1189">
                  <c:v>38210</c:v>
                </c:pt>
                <c:pt idx="1190">
                  <c:v>38211</c:v>
                </c:pt>
                <c:pt idx="1191">
                  <c:v>38212</c:v>
                </c:pt>
                <c:pt idx="1192">
                  <c:v>38215</c:v>
                </c:pt>
                <c:pt idx="1193">
                  <c:v>38216</c:v>
                </c:pt>
                <c:pt idx="1194">
                  <c:v>38217</c:v>
                </c:pt>
                <c:pt idx="1195">
                  <c:v>38218</c:v>
                </c:pt>
                <c:pt idx="1196">
                  <c:v>38219</c:v>
                </c:pt>
                <c:pt idx="1197">
                  <c:v>38222</c:v>
                </c:pt>
                <c:pt idx="1198">
                  <c:v>38223</c:v>
                </c:pt>
                <c:pt idx="1199">
                  <c:v>38224</c:v>
                </c:pt>
                <c:pt idx="1200">
                  <c:v>38225</c:v>
                </c:pt>
                <c:pt idx="1201">
                  <c:v>38226</c:v>
                </c:pt>
                <c:pt idx="1202">
                  <c:v>38229</c:v>
                </c:pt>
                <c:pt idx="1203">
                  <c:v>38230</c:v>
                </c:pt>
                <c:pt idx="1204">
                  <c:v>38231</c:v>
                </c:pt>
                <c:pt idx="1205">
                  <c:v>38232</c:v>
                </c:pt>
                <c:pt idx="1206">
                  <c:v>38233</c:v>
                </c:pt>
                <c:pt idx="1207">
                  <c:v>38236</c:v>
                </c:pt>
                <c:pt idx="1208">
                  <c:v>38237</c:v>
                </c:pt>
                <c:pt idx="1209">
                  <c:v>38238</c:v>
                </c:pt>
                <c:pt idx="1210">
                  <c:v>38239</c:v>
                </c:pt>
                <c:pt idx="1211">
                  <c:v>38240</c:v>
                </c:pt>
                <c:pt idx="1212">
                  <c:v>38243</c:v>
                </c:pt>
                <c:pt idx="1213">
                  <c:v>38244</c:v>
                </c:pt>
                <c:pt idx="1214">
                  <c:v>38245</c:v>
                </c:pt>
                <c:pt idx="1215">
                  <c:v>38246</c:v>
                </c:pt>
                <c:pt idx="1216">
                  <c:v>38247</c:v>
                </c:pt>
                <c:pt idx="1217">
                  <c:v>38250</c:v>
                </c:pt>
                <c:pt idx="1218">
                  <c:v>38251</c:v>
                </c:pt>
                <c:pt idx="1219">
                  <c:v>38252</c:v>
                </c:pt>
                <c:pt idx="1220">
                  <c:v>38253</c:v>
                </c:pt>
                <c:pt idx="1221">
                  <c:v>38254</c:v>
                </c:pt>
                <c:pt idx="1222">
                  <c:v>38257</c:v>
                </c:pt>
                <c:pt idx="1223">
                  <c:v>38258</c:v>
                </c:pt>
                <c:pt idx="1224">
                  <c:v>38259</c:v>
                </c:pt>
                <c:pt idx="1225">
                  <c:v>38260</c:v>
                </c:pt>
                <c:pt idx="1226">
                  <c:v>38261</c:v>
                </c:pt>
                <c:pt idx="1227">
                  <c:v>38264</c:v>
                </c:pt>
                <c:pt idx="1228">
                  <c:v>38265</c:v>
                </c:pt>
                <c:pt idx="1229">
                  <c:v>38266</c:v>
                </c:pt>
                <c:pt idx="1230">
                  <c:v>38267</c:v>
                </c:pt>
                <c:pt idx="1231">
                  <c:v>38268</c:v>
                </c:pt>
                <c:pt idx="1232">
                  <c:v>38271</c:v>
                </c:pt>
                <c:pt idx="1233">
                  <c:v>38272</c:v>
                </c:pt>
                <c:pt idx="1234">
                  <c:v>38273</c:v>
                </c:pt>
                <c:pt idx="1235">
                  <c:v>38274</c:v>
                </c:pt>
                <c:pt idx="1236">
                  <c:v>38275</c:v>
                </c:pt>
                <c:pt idx="1237">
                  <c:v>38278</c:v>
                </c:pt>
                <c:pt idx="1238">
                  <c:v>38279</c:v>
                </c:pt>
                <c:pt idx="1239">
                  <c:v>38280</c:v>
                </c:pt>
                <c:pt idx="1240">
                  <c:v>38281</c:v>
                </c:pt>
                <c:pt idx="1241">
                  <c:v>38282</c:v>
                </c:pt>
                <c:pt idx="1242">
                  <c:v>38285</c:v>
                </c:pt>
                <c:pt idx="1243">
                  <c:v>38286</c:v>
                </c:pt>
                <c:pt idx="1244">
                  <c:v>38287</c:v>
                </c:pt>
                <c:pt idx="1245">
                  <c:v>38288</c:v>
                </c:pt>
                <c:pt idx="1246">
                  <c:v>38289</c:v>
                </c:pt>
                <c:pt idx="1247">
                  <c:v>38292</c:v>
                </c:pt>
                <c:pt idx="1248">
                  <c:v>38293</c:v>
                </c:pt>
                <c:pt idx="1249">
                  <c:v>38294</c:v>
                </c:pt>
                <c:pt idx="1250">
                  <c:v>38295</c:v>
                </c:pt>
                <c:pt idx="1251">
                  <c:v>38296</c:v>
                </c:pt>
                <c:pt idx="1252">
                  <c:v>38299</c:v>
                </c:pt>
                <c:pt idx="1253">
                  <c:v>38300</c:v>
                </c:pt>
                <c:pt idx="1254">
                  <c:v>38301</c:v>
                </c:pt>
                <c:pt idx="1255">
                  <c:v>38302</c:v>
                </c:pt>
                <c:pt idx="1256">
                  <c:v>38303</c:v>
                </c:pt>
                <c:pt idx="1257">
                  <c:v>38306</c:v>
                </c:pt>
                <c:pt idx="1258">
                  <c:v>38307</c:v>
                </c:pt>
                <c:pt idx="1259">
                  <c:v>38308</c:v>
                </c:pt>
                <c:pt idx="1260">
                  <c:v>38309</c:v>
                </c:pt>
                <c:pt idx="1261">
                  <c:v>38310</c:v>
                </c:pt>
                <c:pt idx="1262">
                  <c:v>38313</c:v>
                </c:pt>
                <c:pt idx="1263">
                  <c:v>38314</c:v>
                </c:pt>
                <c:pt idx="1264">
                  <c:v>38315</c:v>
                </c:pt>
                <c:pt idx="1265">
                  <c:v>38316</c:v>
                </c:pt>
                <c:pt idx="1266">
                  <c:v>38317</c:v>
                </c:pt>
                <c:pt idx="1267">
                  <c:v>38320</c:v>
                </c:pt>
                <c:pt idx="1268">
                  <c:v>38321</c:v>
                </c:pt>
                <c:pt idx="1269">
                  <c:v>38322</c:v>
                </c:pt>
                <c:pt idx="1270">
                  <c:v>38323</c:v>
                </c:pt>
                <c:pt idx="1271">
                  <c:v>38324</c:v>
                </c:pt>
                <c:pt idx="1272">
                  <c:v>38327</c:v>
                </c:pt>
                <c:pt idx="1273">
                  <c:v>38328</c:v>
                </c:pt>
                <c:pt idx="1274">
                  <c:v>38329</c:v>
                </c:pt>
                <c:pt idx="1275">
                  <c:v>38330</c:v>
                </c:pt>
                <c:pt idx="1276">
                  <c:v>38331</c:v>
                </c:pt>
                <c:pt idx="1277">
                  <c:v>38334</c:v>
                </c:pt>
                <c:pt idx="1278">
                  <c:v>38335</c:v>
                </c:pt>
                <c:pt idx="1279">
                  <c:v>38336</c:v>
                </c:pt>
                <c:pt idx="1280">
                  <c:v>38337</c:v>
                </c:pt>
                <c:pt idx="1281">
                  <c:v>38338</c:v>
                </c:pt>
                <c:pt idx="1282">
                  <c:v>38341</c:v>
                </c:pt>
                <c:pt idx="1283">
                  <c:v>38342</c:v>
                </c:pt>
                <c:pt idx="1284">
                  <c:v>38343</c:v>
                </c:pt>
                <c:pt idx="1285">
                  <c:v>38344</c:v>
                </c:pt>
                <c:pt idx="1286">
                  <c:v>38345</c:v>
                </c:pt>
                <c:pt idx="1287">
                  <c:v>38348</c:v>
                </c:pt>
                <c:pt idx="1288">
                  <c:v>38349</c:v>
                </c:pt>
                <c:pt idx="1289">
                  <c:v>38350</c:v>
                </c:pt>
                <c:pt idx="1290">
                  <c:v>38351</c:v>
                </c:pt>
                <c:pt idx="1291">
                  <c:v>38352</c:v>
                </c:pt>
                <c:pt idx="1292">
                  <c:v>38355</c:v>
                </c:pt>
                <c:pt idx="1293">
                  <c:v>38356</c:v>
                </c:pt>
                <c:pt idx="1294">
                  <c:v>38357</c:v>
                </c:pt>
                <c:pt idx="1295">
                  <c:v>38358</c:v>
                </c:pt>
                <c:pt idx="1296">
                  <c:v>38359</c:v>
                </c:pt>
                <c:pt idx="1297">
                  <c:v>38362</c:v>
                </c:pt>
                <c:pt idx="1298">
                  <c:v>38363</c:v>
                </c:pt>
                <c:pt idx="1299">
                  <c:v>38364</c:v>
                </c:pt>
                <c:pt idx="1300">
                  <c:v>38365</c:v>
                </c:pt>
                <c:pt idx="1301">
                  <c:v>38366</c:v>
                </c:pt>
                <c:pt idx="1302">
                  <c:v>38369</c:v>
                </c:pt>
                <c:pt idx="1303">
                  <c:v>38370</c:v>
                </c:pt>
                <c:pt idx="1304">
                  <c:v>38371</c:v>
                </c:pt>
                <c:pt idx="1305">
                  <c:v>38372</c:v>
                </c:pt>
                <c:pt idx="1306">
                  <c:v>38373</c:v>
                </c:pt>
                <c:pt idx="1307">
                  <c:v>38376</c:v>
                </c:pt>
                <c:pt idx="1308">
                  <c:v>38377</c:v>
                </c:pt>
                <c:pt idx="1309">
                  <c:v>38378</c:v>
                </c:pt>
                <c:pt idx="1310">
                  <c:v>38379</c:v>
                </c:pt>
                <c:pt idx="1311">
                  <c:v>38380</c:v>
                </c:pt>
                <c:pt idx="1312">
                  <c:v>38383</c:v>
                </c:pt>
                <c:pt idx="1313">
                  <c:v>38384</c:v>
                </c:pt>
                <c:pt idx="1314">
                  <c:v>38385</c:v>
                </c:pt>
                <c:pt idx="1315">
                  <c:v>38386</c:v>
                </c:pt>
                <c:pt idx="1316">
                  <c:v>38387</c:v>
                </c:pt>
                <c:pt idx="1317">
                  <c:v>38390</c:v>
                </c:pt>
                <c:pt idx="1318">
                  <c:v>38391</c:v>
                </c:pt>
                <c:pt idx="1319">
                  <c:v>38392</c:v>
                </c:pt>
                <c:pt idx="1320">
                  <c:v>38393</c:v>
                </c:pt>
                <c:pt idx="1321">
                  <c:v>38394</c:v>
                </c:pt>
                <c:pt idx="1322">
                  <c:v>38397</c:v>
                </c:pt>
                <c:pt idx="1323">
                  <c:v>38398</c:v>
                </c:pt>
                <c:pt idx="1324">
                  <c:v>38399</c:v>
                </c:pt>
                <c:pt idx="1325">
                  <c:v>38400</c:v>
                </c:pt>
                <c:pt idx="1326">
                  <c:v>38401</c:v>
                </c:pt>
                <c:pt idx="1327">
                  <c:v>38404</c:v>
                </c:pt>
                <c:pt idx="1328">
                  <c:v>38405</c:v>
                </c:pt>
                <c:pt idx="1329">
                  <c:v>38406</c:v>
                </c:pt>
                <c:pt idx="1330">
                  <c:v>38407</c:v>
                </c:pt>
                <c:pt idx="1331">
                  <c:v>38408</c:v>
                </c:pt>
                <c:pt idx="1332">
                  <c:v>38411</c:v>
                </c:pt>
                <c:pt idx="1333">
                  <c:v>38412</c:v>
                </c:pt>
                <c:pt idx="1334">
                  <c:v>38413</c:v>
                </c:pt>
                <c:pt idx="1335">
                  <c:v>38414</c:v>
                </c:pt>
                <c:pt idx="1336">
                  <c:v>38415</c:v>
                </c:pt>
                <c:pt idx="1337">
                  <c:v>38418</c:v>
                </c:pt>
                <c:pt idx="1338">
                  <c:v>38419</c:v>
                </c:pt>
                <c:pt idx="1339">
                  <c:v>38420</c:v>
                </c:pt>
                <c:pt idx="1340">
                  <c:v>38421</c:v>
                </c:pt>
                <c:pt idx="1341">
                  <c:v>38422</c:v>
                </c:pt>
                <c:pt idx="1342">
                  <c:v>38425</c:v>
                </c:pt>
                <c:pt idx="1343">
                  <c:v>38426</c:v>
                </c:pt>
                <c:pt idx="1344">
                  <c:v>38427</c:v>
                </c:pt>
                <c:pt idx="1345">
                  <c:v>38428</c:v>
                </c:pt>
                <c:pt idx="1346">
                  <c:v>38429</c:v>
                </c:pt>
                <c:pt idx="1347">
                  <c:v>38432</c:v>
                </c:pt>
                <c:pt idx="1348">
                  <c:v>38433</c:v>
                </c:pt>
                <c:pt idx="1349">
                  <c:v>38434</c:v>
                </c:pt>
                <c:pt idx="1350">
                  <c:v>38435</c:v>
                </c:pt>
                <c:pt idx="1351">
                  <c:v>38439</c:v>
                </c:pt>
                <c:pt idx="1352">
                  <c:v>38440</c:v>
                </c:pt>
                <c:pt idx="1353">
                  <c:v>38441</c:v>
                </c:pt>
                <c:pt idx="1354">
                  <c:v>38442</c:v>
                </c:pt>
                <c:pt idx="1355">
                  <c:v>38443</c:v>
                </c:pt>
                <c:pt idx="1356">
                  <c:v>38446</c:v>
                </c:pt>
                <c:pt idx="1357">
                  <c:v>38447</c:v>
                </c:pt>
                <c:pt idx="1358">
                  <c:v>38448</c:v>
                </c:pt>
                <c:pt idx="1359">
                  <c:v>38449</c:v>
                </c:pt>
                <c:pt idx="1360">
                  <c:v>38450</c:v>
                </c:pt>
                <c:pt idx="1361">
                  <c:v>38453</c:v>
                </c:pt>
                <c:pt idx="1362">
                  <c:v>38454</c:v>
                </c:pt>
                <c:pt idx="1363">
                  <c:v>38455</c:v>
                </c:pt>
                <c:pt idx="1364">
                  <c:v>38456</c:v>
                </c:pt>
                <c:pt idx="1365">
                  <c:v>38457</c:v>
                </c:pt>
                <c:pt idx="1366">
                  <c:v>38460</c:v>
                </c:pt>
                <c:pt idx="1367">
                  <c:v>38461</c:v>
                </c:pt>
                <c:pt idx="1368">
                  <c:v>38462</c:v>
                </c:pt>
                <c:pt idx="1369">
                  <c:v>38463</c:v>
                </c:pt>
                <c:pt idx="1370">
                  <c:v>38464</c:v>
                </c:pt>
                <c:pt idx="1371">
                  <c:v>38467</c:v>
                </c:pt>
                <c:pt idx="1372">
                  <c:v>38468</c:v>
                </c:pt>
                <c:pt idx="1373">
                  <c:v>38469</c:v>
                </c:pt>
                <c:pt idx="1374">
                  <c:v>38470</c:v>
                </c:pt>
                <c:pt idx="1375">
                  <c:v>38471</c:v>
                </c:pt>
                <c:pt idx="1376">
                  <c:v>38474</c:v>
                </c:pt>
                <c:pt idx="1377">
                  <c:v>38475</c:v>
                </c:pt>
                <c:pt idx="1378">
                  <c:v>38476</c:v>
                </c:pt>
                <c:pt idx="1379">
                  <c:v>38477</c:v>
                </c:pt>
                <c:pt idx="1380">
                  <c:v>38478</c:v>
                </c:pt>
                <c:pt idx="1381">
                  <c:v>38481</c:v>
                </c:pt>
                <c:pt idx="1382">
                  <c:v>38482</c:v>
                </c:pt>
                <c:pt idx="1383">
                  <c:v>38483</c:v>
                </c:pt>
                <c:pt idx="1384">
                  <c:v>38484</c:v>
                </c:pt>
                <c:pt idx="1385">
                  <c:v>38485</c:v>
                </c:pt>
                <c:pt idx="1386">
                  <c:v>38488</c:v>
                </c:pt>
                <c:pt idx="1387">
                  <c:v>38489</c:v>
                </c:pt>
                <c:pt idx="1388">
                  <c:v>38490</c:v>
                </c:pt>
                <c:pt idx="1389">
                  <c:v>38491</c:v>
                </c:pt>
                <c:pt idx="1390">
                  <c:v>38492</c:v>
                </c:pt>
                <c:pt idx="1391">
                  <c:v>38495</c:v>
                </c:pt>
                <c:pt idx="1392">
                  <c:v>38496</c:v>
                </c:pt>
                <c:pt idx="1393">
                  <c:v>38497</c:v>
                </c:pt>
                <c:pt idx="1394">
                  <c:v>38498</c:v>
                </c:pt>
                <c:pt idx="1395">
                  <c:v>38499</c:v>
                </c:pt>
                <c:pt idx="1396">
                  <c:v>38502</c:v>
                </c:pt>
                <c:pt idx="1397">
                  <c:v>38503</c:v>
                </c:pt>
                <c:pt idx="1398">
                  <c:v>38504</c:v>
                </c:pt>
                <c:pt idx="1399">
                  <c:v>38505</c:v>
                </c:pt>
                <c:pt idx="1400">
                  <c:v>38506</c:v>
                </c:pt>
                <c:pt idx="1401">
                  <c:v>38509</c:v>
                </c:pt>
                <c:pt idx="1402">
                  <c:v>38510</c:v>
                </c:pt>
                <c:pt idx="1403">
                  <c:v>38511</c:v>
                </c:pt>
                <c:pt idx="1404">
                  <c:v>38512</c:v>
                </c:pt>
                <c:pt idx="1405">
                  <c:v>38513</c:v>
                </c:pt>
                <c:pt idx="1406">
                  <c:v>38516</c:v>
                </c:pt>
                <c:pt idx="1407">
                  <c:v>38517</c:v>
                </c:pt>
                <c:pt idx="1408">
                  <c:v>38518</c:v>
                </c:pt>
                <c:pt idx="1409">
                  <c:v>38519</c:v>
                </c:pt>
                <c:pt idx="1410">
                  <c:v>38520</c:v>
                </c:pt>
                <c:pt idx="1411">
                  <c:v>38523</c:v>
                </c:pt>
                <c:pt idx="1412">
                  <c:v>38524</c:v>
                </c:pt>
                <c:pt idx="1413">
                  <c:v>38525</c:v>
                </c:pt>
                <c:pt idx="1414">
                  <c:v>38526</c:v>
                </c:pt>
                <c:pt idx="1415">
                  <c:v>38527</c:v>
                </c:pt>
                <c:pt idx="1416">
                  <c:v>38530</c:v>
                </c:pt>
                <c:pt idx="1417">
                  <c:v>38531</c:v>
                </c:pt>
                <c:pt idx="1418">
                  <c:v>38532</c:v>
                </c:pt>
                <c:pt idx="1419">
                  <c:v>38533</c:v>
                </c:pt>
                <c:pt idx="1420">
                  <c:v>38534</c:v>
                </c:pt>
                <c:pt idx="1421">
                  <c:v>38537</c:v>
                </c:pt>
                <c:pt idx="1422">
                  <c:v>38538</c:v>
                </c:pt>
                <c:pt idx="1423">
                  <c:v>38539</c:v>
                </c:pt>
                <c:pt idx="1424">
                  <c:v>38540</c:v>
                </c:pt>
                <c:pt idx="1425">
                  <c:v>38541</c:v>
                </c:pt>
                <c:pt idx="1426">
                  <c:v>38544</c:v>
                </c:pt>
                <c:pt idx="1427">
                  <c:v>38545</c:v>
                </c:pt>
                <c:pt idx="1428">
                  <c:v>38546</c:v>
                </c:pt>
                <c:pt idx="1429">
                  <c:v>38547</c:v>
                </c:pt>
                <c:pt idx="1430">
                  <c:v>38548</c:v>
                </c:pt>
                <c:pt idx="1431">
                  <c:v>38551</c:v>
                </c:pt>
                <c:pt idx="1432">
                  <c:v>38552</c:v>
                </c:pt>
                <c:pt idx="1433">
                  <c:v>38553</c:v>
                </c:pt>
                <c:pt idx="1434">
                  <c:v>38554</c:v>
                </c:pt>
                <c:pt idx="1435">
                  <c:v>38555</c:v>
                </c:pt>
                <c:pt idx="1436">
                  <c:v>38558</c:v>
                </c:pt>
                <c:pt idx="1437">
                  <c:v>38559</c:v>
                </c:pt>
                <c:pt idx="1438">
                  <c:v>38560</c:v>
                </c:pt>
                <c:pt idx="1439">
                  <c:v>38561</c:v>
                </c:pt>
                <c:pt idx="1440">
                  <c:v>38562</c:v>
                </c:pt>
                <c:pt idx="1441">
                  <c:v>38565</c:v>
                </c:pt>
                <c:pt idx="1442">
                  <c:v>38566</c:v>
                </c:pt>
                <c:pt idx="1443">
                  <c:v>38567</c:v>
                </c:pt>
                <c:pt idx="1444">
                  <c:v>38568</c:v>
                </c:pt>
                <c:pt idx="1445">
                  <c:v>38569</c:v>
                </c:pt>
                <c:pt idx="1446">
                  <c:v>38572</c:v>
                </c:pt>
                <c:pt idx="1447">
                  <c:v>38573</c:v>
                </c:pt>
                <c:pt idx="1448">
                  <c:v>38574</c:v>
                </c:pt>
                <c:pt idx="1449">
                  <c:v>38575</c:v>
                </c:pt>
                <c:pt idx="1450">
                  <c:v>38576</c:v>
                </c:pt>
                <c:pt idx="1451">
                  <c:v>38579</c:v>
                </c:pt>
                <c:pt idx="1452">
                  <c:v>38580</c:v>
                </c:pt>
                <c:pt idx="1453">
                  <c:v>38581</c:v>
                </c:pt>
                <c:pt idx="1454">
                  <c:v>38582</c:v>
                </c:pt>
                <c:pt idx="1455">
                  <c:v>38583</c:v>
                </c:pt>
                <c:pt idx="1456">
                  <c:v>38586</c:v>
                </c:pt>
                <c:pt idx="1457">
                  <c:v>38587</c:v>
                </c:pt>
                <c:pt idx="1458">
                  <c:v>38588</c:v>
                </c:pt>
                <c:pt idx="1459">
                  <c:v>38589</c:v>
                </c:pt>
                <c:pt idx="1460">
                  <c:v>38590</c:v>
                </c:pt>
                <c:pt idx="1461">
                  <c:v>38593</c:v>
                </c:pt>
                <c:pt idx="1462">
                  <c:v>38594</c:v>
                </c:pt>
                <c:pt idx="1463">
                  <c:v>38595</c:v>
                </c:pt>
                <c:pt idx="1464">
                  <c:v>38596</c:v>
                </c:pt>
                <c:pt idx="1465">
                  <c:v>38597</c:v>
                </c:pt>
                <c:pt idx="1466">
                  <c:v>38600</c:v>
                </c:pt>
                <c:pt idx="1467">
                  <c:v>38601</c:v>
                </c:pt>
                <c:pt idx="1468">
                  <c:v>38602</c:v>
                </c:pt>
                <c:pt idx="1469">
                  <c:v>38603</c:v>
                </c:pt>
                <c:pt idx="1470">
                  <c:v>38604</c:v>
                </c:pt>
                <c:pt idx="1471">
                  <c:v>38607</c:v>
                </c:pt>
                <c:pt idx="1472">
                  <c:v>38608</c:v>
                </c:pt>
                <c:pt idx="1473">
                  <c:v>38609</c:v>
                </c:pt>
                <c:pt idx="1474">
                  <c:v>38610</c:v>
                </c:pt>
                <c:pt idx="1475">
                  <c:v>38611</c:v>
                </c:pt>
                <c:pt idx="1476">
                  <c:v>38614</c:v>
                </c:pt>
                <c:pt idx="1477">
                  <c:v>38615</c:v>
                </c:pt>
                <c:pt idx="1478">
                  <c:v>38616</c:v>
                </c:pt>
                <c:pt idx="1479">
                  <c:v>38617</c:v>
                </c:pt>
                <c:pt idx="1480">
                  <c:v>38618</c:v>
                </c:pt>
                <c:pt idx="1481">
                  <c:v>38621</c:v>
                </c:pt>
                <c:pt idx="1482">
                  <c:v>38622</c:v>
                </c:pt>
                <c:pt idx="1483">
                  <c:v>38623</c:v>
                </c:pt>
                <c:pt idx="1484">
                  <c:v>38624</c:v>
                </c:pt>
                <c:pt idx="1485">
                  <c:v>38625</c:v>
                </c:pt>
                <c:pt idx="1486">
                  <c:v>38628</c:v>
                </c:pt>
                <c:pt idx="1487">
                  <c:v>38629</c:v>
                </c:pt>
                <c:pt idx="1488">
                  <c:v>38630</c:v>
                </c:pt>
                <c:pt idx="1489">
                  <c:v>38631</c:v>
                </c:pt>
                <c:pt idx="1490">
                  <c:v>38632</c:v>
                </c:pt>
                <c:pt idx="1491">
                  <c:v>38635</c:v>
                </c:pt>
                <c:pt idx="1492">
                  <c:v>38636</c:v>
                </c:pt>
                <c:pt idx="1493">
                  <c:v>38637</c:v>
                </c:pt>
                <c:pt idx="1494">
                  <c:v>38638</c:v>
                </c:pt>
                <c:pt idx="1495">
                  <c:v>38639</c:v>
                </c:pt>
                <c:pt idx="1496">
                  <c:v>38642</c:v>
                </c:pt>
                <c:pt idx="1497">
                  <c:v>38643</c:v>
                </c:pt>
                <c:pt idx="1498">
                  <c:v>38644</c:v>
                </c:pt>
                <c:pt idx="1499">
                  <c:v>38645</c:v>
                </c:pt>
                <c:pt idx="1500">
                  <c:v>38646</c:v>
                </c:pt>
                <c:pt idx="1501">
                  <c:v>38649</c:v>
                </c:pt>
                <c:pt idx="1502">
                  <c:v>38650</c:v>
                </c:pt>
                <c:pt idx="1503">
                  <c:v>38651</c:v>
                </c:pt>
                <c:pt idx="1504">
                  <c:v>38652</c:v>
                </c:pt>
                <c:pt idx="1505">
                  <c:v>38653</c:v>
                </c:pt>
                <c:pt idx="1506">
                  <c:v>38656</c:v>
                </c:pt>
                <c:pt idx="1507">
                  <c:v>38657</c:v>
                </c:pt>
                <c:pt idx="1508">
                  <c:v>38658</c:v>
                </c:pt>
                <c:pt idx="1509">
                  <c:v>38659</c:v>
                </c:pt>
                <c:pt idx="1510">
                  <c:v>38660</c:v>
                </c:pt>
                <c:pt idx="1511">
                  <c:v>38663</c:v>
                </c:pt>
                <c:pt idx="1512">
                  <c:v>38664</c:v>
                </c:pt>
                <c:pt idx="1513">
                  <c:v>38665</c:v>
                </c:pt>
                <c:pt idx="1514">
                  <c:v>38666</c:v>
                </c:pt>
                <c:pt idx="1515">
                  <c:v>38667</c:v>
                </c:pt>
                <c:pt idx="1516">
                  <c:v>38670</c:v>
                </c:pt>
                <c:pt idx="1517">
                  <c:v>38671</c:v>
                </c:pt>
                <c:pt idx="1518">
                  <c:v>38672</c:v>
                </c:pt>
                <c:pt idx="1519">
                  <c:v>38673</c:v>
                </c:pt>
                <c:pt idx="1520">
                  <c:v>38674</c:v>
                </c:pt>
                <c:pt idx="1521">
                  <c:v>38677</c:v>
                </c:pt>
                <c:pt idx="1522">
                  <c:v>38678</c:v>
                </c:pt>
                <c:pt idx="1523">
                  <c:v>38679</c:v>
                </c:pt>
                <c:pt idx="1524">
                  <c:v>38680</c:v>
                </c:pt>
                <c:pt idx="1525">
                  <c:v>38681</c:v>
                </c:pt>
                <c:pt idx="1526">
                  <c:v>38684</c:v>
                </c:pt>
                <c:pt idx="1527">
                  <c:v>38685</c:v>
                </c:pt>
                <c:pt idx="1528">
                  <c:v>38686</c:v>
                </c:pt>
                <c:pt idx="1529">
                  <c:v>38687</c:v>
                </c:pt>
                <c:pt idx="1530">
                  <c:v>38688</c:v>
                </c:pt>
                <c:pt idx="1531">
                  <c:v>38691</c:v>
                </c:pt>
                <c:pt idx="1532">
                  <c:v>38692</c:v>
                </c:pt>
                <c:pt idx="1533">
                  <c:v>38693</c:v>
                </c:pt>
                <c:pt idx="1534">
                  <c:v>38694</c:v>
                </c:pt>
                <c:pt idx="1535">
                  <c:v>38695</c:v>
                </c:pt>
                <c:pt idx="1536">
                  <c:v>38698</c:v>
                </c:pt>
                <c:pt idx="1537">
                  <c:v>38699</c:v>
                </c:pt>
                <c:pt idx="1538">
                  <c:v>38700</c:v>
                </c:pt>
                <c:pt idx="1539">
                  <c:v>38701</c:v>
                </c:pt>
                <c:pt idx="1540">
                  <c:v>38702</c:v>
                </c:pt>
                <c:pt idx="1541">
                  <c:v>38705</c:v>
                </c:pt>
                <c:pt idx="1542">
                  <c:v>38706</c:v>
                </c:pt>
                <c:pt idx="1543">
                  <c:v>38707</c:v>
                </c:pt>
                <c:pt idx="1544">
                  <c:v>38708</c:v>
                </c:pt>
                <c:pt idx="1545">
                  <c:v>38709</c:v>
                </c:pt>
                <c:pt idx="1546">
                  <c:v>38712</c:v>
                </c:pt>
                <c:pt idx="1547">
                  <c:v>38713</c:v>
                </c:pt>
                <c:pt idx="1548">
                  <c:v>38714</c:v>
                </c:pt>
                <c:pt idx="1549">
                  <c:v>38715</c:v>
                </c:pt>
                <c:pt idx="1550">
                  <c:v>38716</c:v>
                </c:pt>
                <c:pt idx="1551">
                  <c:v>38720</c:v>
                </c:pt>
                <c:pt idx="1552">
                  <c:v>38721</c:v>
                </c:pt>
                <c:pt idx="1553">
                  <c:v>38722</c:v>
                </c:pt>
                <c:pt idx="1554">
                  <c:v>38723</c:v>
                </c:pt>
                <c:pt idx="1555">
                  <c:v>38726</c:v>
                </c:pt>
                <c:pt idx="1556">
                  <c:v>38727</c:v>
                </c:pt>
                <c:pt idx="1557">
                  <c:v>38728</c:v>
                </c:pt>
                <c:pt idx="1558">
                  <c:v>38729</c:v>
                </c:pt>
                <c:pt idx="1559">
                  <c:v>38730</c:v>
                </c:pt>
                <c:pt idx="1560">
                  <c:v>38733</c:v>
                </c:pt>
                <c:pt idx="1561">
                  <c:v>38734</c:v>
                </c:pt>
                <c:pt idx="1562">
                  <c:v>38735</c:v>
                </c:pt>
                <c:pt idx="1563">
                  <c:v>38736</c:v>
                </c:pt>
                <c:pt idx="1564">
                  <c:v>38737</c:v>
                </c:pt>
                <c:pt idx="1565">
                  <c:v>38740</c:v>
                </c:pt>
                <c:pt idx="1566">
                  <c:v>38741</c:v>
                </c:pt>
                <c:pt idx="1567">
                  <c:v>38742</c:v>
                </c:pt>
                <c:pt idx="1568">
                  <c:v>38743</c:v>
                </c:pt>
                <c:pt idx="1569">
                  <c:v>38744</c:v>
                </c:pt>
                <c:pt idx="1570">
                  <c:v>38747</c:v>
                </c:pt>
                <c:pt idx="1571">
                  <c:v>38748</c:v>
                </c:pt>
                <c:pt idx="1572">
                  <c:v>38749</c:v>
                </c:pt>
                <c:pt idx="1573">
                  <c:v>38750</c:v>
                </c:pt>
                <c:pt idx="1574">
                  <c:v>38751</c:v>
                </c:pt>
                <c:pt idx="1575">
                  <c:v>38754</c:v>
                </c:pt>
                <c:pt idx="1576">
                  <c:v>38755</c:v>
                </c:pt>
                <c:pt idx="1577">
                  <c:v>38756</c:v>
                </c:pt>
                <c:pt idx="1578">
                  <c:v>38757</c:v>
                </c:pt>
                <c:pt idx="1579">
                  <c:v>38758</c:v>
                </c:pt>
                <c:pt idx="1580">
                  <c:v>38761</c:v>
                </c:pt>
                <c:pt idx="1581">
                  <c:v>38762</c:v>
                </c:pt>
                <c:pt idx="1582">
                  <c:v>38763</c:v>
                </c:pt>
                <c:pt idx="1583">
                  <c:v>38764</c:v>
                </c:pt>
                <c:pt idx="1584">
                  <c:v>38765</c:v>
                </c:pt>
                <c:pt idx="1585">
                  <c:v>38768</c:v>
                </c:pt>
                <c:pt idx="1586">
                  <c:v>38769</c:v>
                </c:pt>
                <c:pt idx="1587">
                  <c:v>38770</c:v>
                </c:pt>
                <c:pt idx="1588">
                  <c:v>38771</c:v>
                </c:pt>
                <c:pt idx="1589">
                  <c:v>38772</c:v>
                </c:pt>
                <c:pt idx="1590">
                  <c:v>38775</c:v>
                </c:pt>
                <c:pt idx="1591">
                  <c:v>38776</c:v>
                </c:pt>
                <c:pt idx="1592">
                  <c:v>38777</c:v>
                </c:pt>
                <c:pt idx="1593">
                  <c:v>38778</c:v>
                </c:pt>
                <c:pt idx="1594">
                  <c:v>38779</c:v>
                </c:pt>
                <c:pt idx="1595">
                  <c:v>38782</c:v>
                </c:pt>
                <c:pt idx="1596">
                  <c:v>38783</c:v>
                </c:pt>
                <c:pt idx="1597">
                  <c:v>38784</c:v>
                </c:pt>
                <c:pt idx="1598">
                  <c:v>38785</c:v>
                </c:pt>
                <c:pt idx="1599">
                  <c:v>38786</c:v>
                </c:pt>
                <c:pt idx="1600">
                  <c:v>38789</c:v>
                </c:pt>
                <c:pt idx="1601">
                  <c:v>38790</c:v>
                </c:pt>
                <c:pt idx="1602">
                  <c:v>38791</c:v>
                </c:pt>
                <c:pt idx="1603">
                  <c:v>38792</c:v>
                </c:pt>
                <c:pt idx="1604">
                  <c:v>38793</c:v>
                </c:pt>
                <c:pt idx="1605">
                  <c:v>38796</c:v>
                </c:pt>
                <c:pt idx="1606">
                  <c:v>38797</c:v>
                </c:pt>
                <c:pt idx="1607">
                  <c:v>38798</c:v>
                </c:pt>
                <c:pt idx="1608">
                  <c:v>38799</c:v>
                </c:pt>
                <c:pt idx="1609">
                  <c:v>38800</c:v>
                </c:pt>
                <c:pt idx="1610">
                  <c:v>38803</c:v>
                </c:pt>
                <c:pt idx="1611">
                  <c:v>38804</c:v>
                </c:pt>
                <c:pt idx="1612">
                  <c:v>38805</c:v>
                </c:pt>
                <c:pt idx="1613">
                  <c:v>38806</c:v>
                </c:pt>
                <c:pt idx="1614">
                  <c:v>38807</c:v>
                </c:pt>
                <c:pt idx="1615">
                  <c:v>38810</c:v>
                </c:pt>
                <c:pt idx="1616">
                  <c:v>38811</c:v>
                </c:pt>
                <c:pt idx="1617">
                  <c:v>38812</c:v>
                </c:pt>
                <c:pt idx="1618">
                  <c:v>38813</c:v>
                </c:pt>
                <c:pt idx="1619">
                  <c:v>38814</c:v>
                </c:pt>
                <c:pt idx="1620">
                  <c:v>38817</c:v>
                </c:pt>
                <c:pt idx="1621">
                  <c:v>38818</c:v>
                </c:pt>
                <c:pt idx="1622">
                  <c:v>38819</c:v>
                </c:pt>
                <c:pt idx="1623">
                  <c:v>38820</c:v>
                </c:pt>
                <c:pt idx="1624">
                  <c:v>38824</c:v>
                </c:pt>
                <c:pt idx="1625">
                  <c:v>38825</c:v>
                </c:pt>
                <c:pt idx="1626">
                  <c:v>38826</c:v>
                </c:pt>
                <c:pt idx="1627">
                  <c:v>38827</c:v>
                </c:pt>
                <c:pt idx="1628">
                  <c:v>38828</c:v>
                </c:pt>
                <c:pt idx="1629">
                  <c:v>38831</c:v>
                </c:pt>
                <c:pt idx="1630">
                  <c:v>38832</c:v>
                </c:pt>
                <c:pt idx="1631">
                  <c:v>38833</c:v>
                </c:pt>
                <c:pt idx="1632">
                  <c:v>38834</c:v>
                </c:pt>
                <c:pt idx="1633">
                  <c:v>38835</c:v>
                </c:pt>
                <c:pt idx="1634">
                  <c:v>38838</c:v>
                </c:pt>
                <c:pt idx="1635">
                  <c:v>38839</c:v>
                </c:pt>
                <c:pt idx="1636">
                  <c:v>38840</c:v>
                </c:pt>
                <c:pt idx="1637">
                  <c:v>38841</c:v>
                </c:pt>
                <c:pt idx="1638">
                  <c:v>38842</c:v>
                </c:pt>
                <c:pt idx="1639">
                  <c:v>38845</c:v>
                </c:pt>
                <c:pt idx="1640">
                  <c:v>38846</c:v>
                </c:pt>
                <c:pt idx="1641">
                  <c:v>38847</c:v>
                </c:pt>
                <c:pt idx="1642">
                  <c:v>38848</c:v>
                </c:pt>
                <c:pt idx="1643">
                  <c:v>38849</c:v>
                </c:pt>
                <c:pt idx="1644">
                  <c:v>38852</c:v>
                </c:pt>
                <c:pt idx="1645">
                  <c:v>38853</c:v>
                </c:pt>
                <c:pt idx="1646">
                  <c:v>38854</c:v>
                </c:pt>
                <c:pt idx="1647">
                  <c:v>38855</c:v>
                </c:pt>
                <c:pt idx="1648">
                  <c:v>38856</c:v>
                </c:pt>
                <c:pt idx="1649">
                  <c:v>38859</c:v>
                </c:pt>
                <c:pt idx="1650">
                  <c:v>38860</c:v>
                </c:pt>
                <c:pt idx="1651">
                  <c:v>38861</c:v>
                </c:pt>
                <c:pt idx="1652">
                  <c:v>38862</c:v>
                </c:pt>
                <c:pt idx="1653">
                  <c:v>38863</c:v>
                </c:pt>
                <c:pt idx="1654">
                  <c:v>38866</c:v>
                </c:pt>
                <c:pt idx="1655">
                  <c:v>38867</c:v>
                </c:pt>
                <c:pt idx="1656">
                  <c:v>38868</c:v>
                </c:pt>
                <c:pt idx="1657">
                  <c:v>38869</c:v>
                </c:pt>
                <c:pt idx="1658">
                  <c:v>38870</c:v>
                </c:pt>
                <c:pt idx="1659">
                  <c:v>38873</c:v>
                </c:pt>
                <c:pt idx="1660">
                  <c:v>38874</c:v>
                </c:pt>
                <c:pt idx="1661">
                  <c:v>38875</c:v>
                </c:pt>
                <c:pt idx="1662">
                  <c:v>38876</c:v>
                </c:pt>
                <c:pt idx="1663">
                  <c:v>38877</c:v>
                </c:pt>
                <c:pt idx="1664">
                  <c:v>38880</c:v>
                </c:pt>
                <c:pt idx="1665">
                  <c:v>38881</c:v>
                </c:pt>
                <c:pt idx="1666">
                  <c:v>38882</c:v>
                </c:pt>
                <c:pt idx="1667">
                  <c:v>38883</c:v>
                </c:pt>
                <c:pt idx="1668">
                  <c:v>38884</c:v>
                </c:pt>
                <c:pt idx="1669">
                  <c:v>38887</c:v>
                </c:pt>
                <c:pt idx="1670">
                  <c:v>38888</c:v>
                </c:pt>
                <c:pt idx="1671">
                  <c:v>38889</c:v>
                </c:pt>
                <c:pt idx="1672">
                  <c:v>38890</c:v>
                </c:pt>
                <c:pt idx="1673">
                  <c:v>38891</c:v>
                </c:pt>
                <c:pt idx="1674">
                  <c:v>38894</c:v>
                </c:pt>
                <c:pt idx="1675">
                  <c:v>38895</c:v>
                </c:pt>
                <c:pt idx="1676">
                  <c:v>38896</c:v>
                </c:pt>
                <c:pt idx="1677">
                  <c:v>38897</c:v>
                </c:pt>
                <c:pt idx="1678">
                  <c:v>38898</c:v>
                </c:pt>
                <c:pt idx="1679">
                  <c:v>38901</c:v>
                </c:pt>
                <c:pt idx="1680">
                  <c:v>38902</c:v>
                </c:pt>
                <c:pt idx="1681">
                  <c:v>38903</c:v>
                </c:pt>
                <c:pt idx="1682">
                  <c:v>38904</c:v>
                </c:pt>
                <c:pt idx="1683">
                  <c:v>38905</c:v>
                </c:pt>
                <c:pt idx="1684">
                  <c:v>38908</c:v>
                </c:pt>
                <c:pt idx="1685">
                  <c:v>38909</c:v>
                </c:pt>
                <c:pt idx="1686">
                  <c:v>38910</c:v>
                </c:pt>
                <c:pt idx="1687">
                  <c:v>38911</c:v>
                </c:pt>
                <c:pt idx="1688">
                  <c:v>38912</c:v>
                </c:pt>
                <c:pt idx="1689">
                  <c:v>38915</c:v>
                </c:pt>
                <c:pt idx="1690">
                  <c:v>38916</c:v>
                </c:pt>
                <c:pt idx="1691">
                  <c:v>38917</c:v>
                </c:pt>
                <c:pt idx="1692">
                  <c:v>38918</c:v>
                </c:pt>
                <c:pt idx="1693">
                  <c:v>38919</c:v>
                </c:pt>
                <c:pt idx="1694">
                  <c:v>38922</c:v>
                </c:pt>
                <c:pt idx="1695">
                  <c:v>38923</c:v>
                </c:pt>
                <c:pt idx="1696">
                  <c:v>38924</c:v>
                </c:pt>
                <c:pt idx="1697">
                  <c:v>38925</c:v>
                </c:pt>
                <c:pt idx="1698">
                  <c:v>38926</c:v>
                </c:pt>
                <c:pt idx="1699">
                  <c:v>38929</c:v>
                </c:pt>
                <c:pt idx="1700">
                  <c:v>38930</c:v>
                </c:pt>
                <c:pt idx="1701">
                  <c:v>38931</c:v>
                </c:pt>
                <c:pt idx="1702">
                  <c:v>38932</c:v>
                </c:pt>
                <c:pt idx="1703">
                  <c:v>38933</c:v>
                </c:pt>
                <c:pt idx="1704">
                  <c:v>38936</c:v>
                </c:pt>
                <c:pt idx="1705">
                  <c:v>38937</c:v>
                </c:pt>
                <c:pt idx="1706">
                  <c:v>38938</c:v>
                </c:pt>
                <c:pt idx="1707">
                  <c:v>38939</c:v>
                </c:pt>
                <c:pt idx="1708">
                  <c:v>38940</c:v>
                </c:pt>
                <c:pt idx="1709">
                  <c:v>38943</c:v>
                </c:pt>
                <c:pt idx="1710">
                  <c:v>38944</c:v>
                </c:pt>
                <c:pt idx="1711">
                  <c:v>38945</c:v>
                </c:pt>
                <c:pt idx="1712">
                  <c:v>38946</c:v>
                </c:pt>
                <c:pt idx="1713">
                  <c:v>38947</c:v>
                </c:pt>
                <c:pt idx="1714">
                  <c:v>38950</c:v>
                </c:pt>
                <c:pt idx="1715">
                  <c:v>38951</c:v>
                </c:pt>
                <c:pt idx="1716">
                  <c:v>38952</c:v>
                </c:pt>
                <c:pt idx="1717">
                  <c:v>38953</c:v>
                </c:pt>
                <c:pt idx="1718">
                  <c:v>38954</c:v>
                </c:pt>
                <c:pt idx="1719">
                  <c:v>38957</c:v>
                </c:pt>
                <c:pt idx="1720">
                  <c:v>38958</c:v>
                </c:pt>
                <c:pt idx="1721">
                  <c:v>38959</c:v>
                </c:pt>
                <c:pt idx="1722">
                  <c:v>38960</c:v>
                </c:pt>
                <c:pt idx="1723">
                  <c:v>38961</c:v>
                </c:pt>
                <c:pt idx="1724">
                  <c:v>38964</c:v>
                </c:pt>
                <c:pt idx="1725">
                  <c:v>38965</c:v>
                </c:pt>
                <c:pt idx="1726">
                  <c:v>38966</c:v>
                </c:pt>
                <c:pt idx="1727">
                  <c:v>38967</c:v>
                </c:pt>
                <c:pt idx="1728">
                  <c:v>38968</c:v>
                </c:pt>
                <c:pt idx="1729">
                  <c:v>38971</c:v>
                </c:pt>
                <c:pt idx="1730">
                  <c:v>38972</c:v>
                </c:pt>
                <c:pt idx="1731">
                  <c:v>38973</c:v>
                </c:pt>
                <c:pt idx="1732">
                  <c:v>38974</c:v>
                </c:pt>
                <c:pt idx="1733">
                  <c:v>38975</c:v>
                </c:pt>
                <c:pt idx="1734">
                  <c:v>38978</c:v>
                </c:pt>
                <c:pt idx="1735">
                  <c:v>38979</c:v>
                </c:pt>
                <c:pt idx="1736">
                  <c:v>38980</c:v>
                </c:pt>
                <c:pt idx="1737">
                  <c:v>38981</c:v>
                </c:pt>
                <c:pt idx="1738">
                  <c:v>38982</c:v>
                </c:pt>
                <c:pt idx="1739">
                  <c:v>38985</c:v>
                </c:pt>
                <c:pt idx="1740">
                  <c:v>38986</c:v>
                </c:pt>
                <c:pt idx="1741">
                  <c:v>38987</c:v>
                </c:pt>
                <c:pt idx="1742">
                  <c:v>38988</c:v>
                </c:pt>
                <c:pt idx="1743">
                  <c:v>38989</c:v>
                </c:pt>
                <c:pt idx="1744">
                  <c:v>38992</c:v>
                </c:pt>
                <c:pt idx="1745">
                  <c:v>38993</c:v>
                </c:pt>
                <c:pt idx="1746">
                  <c:v>38994</c:v>
                </c:pt>
                <c:pt idx="1747">
                  <c:v>38995</c:v>
                </c:pt>
                <c:pt idx="1748">
                  <c:v>38996</c:v>
                </c:pt>
                <c:pt idx="1749">
                  <c:v>38999</c:v>
                </c:pt>
                <c:pt idx="1750">
                  <c:v>39000</c:v>
                </c:pt>
                <c:pt idx="1751">
                  <c:v>39001</c:v>
                </c:pt>
                <c:pt idx="1752">
                  <c:v>39002</c:v>
                </c:pt>
                <c:pt idx="1753">
                  <c:v>39003</c:v>
                </c:pt>
                <c:pt idx="1754">
                  <c:v>39006</c:v>
                </c:pt>
                <c:pt idx="1755">
                  <c:v>39007</c:v>
                </c:pt>
                <c:pt idx="1756">
                  <c:v>39008</c:v>
                </c:pt>
                <c:pt idx="1757">
                  <c:v>39009</c:v>
                </c:pt>
                <c:pt idx="1758">
                  <c:v>39010</c:v>
                </c:pt>
                <c:pt idx="1759">
                  <c:v>39013</c:v>
                </c:pt>
                <c:pt idx="1760">
                  <c:v>39014</c:v>
                </c:pt>
                <c:pt idx="1761">
                  <c:v>39015</c:v>
                </c:pt>
                <c:pt idx="1762">
                  <c:v>39016</c:v>
                </c:pt>
                <c:pt idx="1763">
                  <c:v>39017</c:v>
                </c:pt>
                <c:pt idx="1764">
                  <c:v>39020</c:v>
                </c:pt>
                <c:pt idx="1765">
                  <c:v>39021</c:v>
                </c:pt>
                <c:pt idx="1766">
                  <c:v>39022</c:v>
                </c:pt>
                <c:pt idx="1767">
                  <c:v>39023</c:v>
                </c:pt>
                <c:pt idx="1768">
                  <c:v>39024</c:v>
                </c:pt>
                <c:pt idx="1769">
                  <c:v>39027</c:v>
                </c:pt>
                <c:pt idx="1770">
                  <c:v>39028</c:v>
                </c:pt>
                <c:pt idx="1771">
                  <c:v>39029</c:v>
                </c:pt>
                <c:pt idx="1772">
                  <c:v>39030</c:v>
                </c:pt>
                <c:pt idx="1773">
                  <c:v>39031</c:v>
                </c:pt>
                <c:pt idx="1774">
                  <c:v>39034</c:v>
                </c:pt>
                <c:pt idx="1775">
                  <c:v>39035</c:v>
                </c:pt>
                <c:pt idx="1776">
                  <c:v>39036</c:v>
                </c:pt>
                <c:pt idx="1777">
                  <c:v>39037</c:v>
                </c:pt>
                <c:pt idx="1778">
                  <c:v>39038</c:v>
                </c:pt>
                <c:pt idx="1779">
                  <c:v>39041</c:v>
                </c:pt>
                <c:pt idx="1780">
                  <c:v>39042</c:v>
                </c:pt>
                <c:pt idx="1781">
                  <c:v>39043</c:v>
                </c:pt>
                <c:pt idx="1782">
                  <c:v>39044</c:v>
                </c:pt>
                <c:pt idx="1783">
                  <c:v>39045</c:v>
                </c:pt>
                <c:pt idx="1784">
                  <c:v>39048</c:v>
                </c:pt>
                <c:pt idx="1785">
                  <c:v>39049</c:v>
                </c:pt>
                <c:pt idx="1786">
                  <c:v>39050</c:v>
                </c:pt>
                <c:pt idx="1787">
                  <c:v>39051</c:v>
                </c:pt>
                <c:pt idx="1788">
                  <c:v>39052</c:v>
                </c:pt>
                <c:pt idx="1789">
                  <c:v>39055</c:v>
                </c:pt>
                <c:pt idx="1790">
                  <c:v>39056</c:v>
                </c:pt>
                <c:pt idx="1791">
                  <c:v>39057</c:v>
                </c:pt>
                <c:pt idx="1792">
                  <c:v>39058</c:v>
                </c:pt>
                <c:pt idx="1793">
                  <c:v>39059</c:v>
                </c:pt>
                <c:pt idx="1794">
                  <c:v>39062</c:v>
                </c:pt>
                <c:pt idx="1795">
                  <c:v>39063</c:v>
                </c:pt>
                <c:pt idx="1796">
                  <c:v>39064</c:v>
                </c:pt>
                <c:pt idx="1797">
                  <c:v>39065</c:v>
                </c:pt>
                <c:pt idx="1798">
                  <c:v>39066</c:v>
                </c:pt>
                <c:pt idx="1799">
                  <c:v>39069</c:v>
                </c:pt>
                <c:pt idx="1800">
                  <c:v>39070</c:v>
                </c:pt>
                <c:pt idx="1801">
                  <c:v>39071</c:v>
                </c:pt>
                <c:pt idx="1802">
                  <c:v>39072</c:v>
                </c:pt>
                <c:pt idx="1803">
                  <c:v>39073</c:v>
                </c:pt>
                <c:pt idx="1804">
                  <c:v>39077</c:v>
                </c:pt>
                <c:pt idx="1805">
                  <c:v>39078</c:v>
                </c:pt>
                <c:pt idx="1806">
                  <c:v>39079</c:v>
                </c:pt>
                <c:pt idx="1807">
                  <c:v>39080</c:v>
                </c:pt>
                <c:pt idx="1808">
                  <c:v>39084</c:v>
                </c:pt>
                <c:pt idx="1809">
                  <c:v>39085</c:v>
                </c:pt>
                <c:pt idx="1810">
                  <c:v>39086</c:v>
                </c:pt>
                <c:pt idx="1811">
                  <c:v>39087</c:v>
                </c:pt>
                <c:pt idx="1812">
                  <c:v>39090</c:v>
                </c:pt>
                <c:pt idx="1813">
                  <c:v>39091</c:v>
                </c:pt>
                <c:pt idx="1814">
                  <c:v>39092</c:v>
                </c:pt>
                <c:pt idx="1815">
                  <c:v>39093</c:v>
                </c:pt>
                <c:pt idx="1816">
                  <c:v>39094</c:v>
                </c:pt>
                <c:pt idx="1817">
                  <c:v>39098</c:v>
                </c:pt>
                <c:pt idx="1818">
                  <c:v>39099</c:v>
                </c:pt>
                <c:pt idx="1819">
                  <c:v>39100</c:v>
                </c:pt>
                <c:pt idx="1820">
                  <c:v>39101</c:v>
                </c:pt>
                <c:pt idx="1821">
                  <c:v>39104</c:v>
                </c:pt>
                <c:pt idx="1822">
                  <c:v>39105</c:v>
                </c:pt>
                <c:pt idx="1823">
                  <c:v>39106</c:v>
                </c:pt>
                <c:pt idx="1824">
                  <c:v>39107</c:v>
                </c:pt>
                <c:pt idx="1825">
                  <c:v>39108</c:v>
                </c:pt>
                <c:pt idx="1826">
                  <c:v>39111</c:v>
                </c:pt>
                <c:pt idx="1827">
                  <c:v>39112</c:v>
                </c:pt>
                <c:pt idx="1828">
                  <c:v>39113</c:v>
                </c:pt>
                <c:pt idx="1829">
                  <c:v>39114</c:v>
                </c:pt>
                <c:pt idx="1830">
                  <c:v>39115</c:v>
                </c:pt>
                <c:pt idx="1831">
                  <c:v>39118</c:v>
                </c:pt>
                <c:pt idx="1832">
                  <c:v>39119</c:v>
                </c:pt>
                <c:pt idx="1833">
                  <c:v>39120</c:v>
                </c:pt>
                <c:pt idx="1834">
                  <c:v>39121</c:v>
                </c:pt>
                <c:pt idx="1835">
                  <c:v>39122</c:v>
                </c:pt>
                <c:pt idx="1836">
                  <c:v>39125</c:v>
                </c:pt>
                <c:pt idx="1837">
                  <c:v>39126</c:v>
                </c:pt>
                <c:pt idx="1838">
                  <c:v>39127</c:v>
                </c:pt>
                <c:pt idx="1839">
                  <c:v>39128</c:v>
                </c:pt>
                <c:pt idx="1840">
                  <c:v>39129</c:v>
                </c:pt>
                <c:pt idx="1841">
                  <c:v>39133</c:v>
                </c:pt>
                <c:pt idx="1842">
                  <c:v>39134</c:v>
                </c:pt>
                <c:pt idx="1843">
                  <c:v>39135</c:v>
                </c:pt>
                <c:pt idx="1844">
                  <c:v>39136</c:v>
                </c:pt>
                <c:pt idx="1845">
                  <c:v>39139</c:v>
                </c:pt>
                <c:pt idx="1846">
                  <c:v>39140</c:v>
                </c:pt>
                <c:pt idx="1847">
                  <c:v>39141</c:v>
                </c:pt>
                <c:pt idx="1848">
                  <c:v>39142</c:v>
                </c:pt>
                <c:pt idx="1849">
                  <c:v>39143</c:v>
                </c:pt>
                <c:pt idx="1850">
                  <c:v>39146</c:v>
                </c:pt>
                <c:pt idx="1851">
                  <c:v>39147</c:v>
                </c:pt>
                <c:pt idx="1852">
                  <c:v>39148</c:v>
                </c:pt>
                <c:pt idx="1853">
                  <c:v>39149</c:v>
                </c:pt>
                <c:pt idx="1854">
                  <c:v>39150</c:v>
                </c:pt>
                <c:pt idx="1855">
                  <c:v>39153</c:v>
                </c:pt>
                <c:pt idx="1856">
                  <c:v>39154</c:v>
                </c:pt>
                <c:pt idx="1857">
                  <c:v>39155</c:v>
                </c:pt>
                <c:pt idx="1858">
                  <c:v>39156</c:v>
                </c:pt>
                <c:pt idx="1859">
                  <c:v>39157</c:v>
                </c:pt>
                <c:pt idx="1860">
                  <c:v>39160</c:v>
                </c:pt>
                <c:pt idx="1861">
                  <c:v>39161</c:v>
                </c:pt>
                <c:pt idx="1862">
                  <c:v>39162</c:v>
                </c:pt>
                <c:pt idx="1863">
                  <c:v>39163</c:v>
                </c:pt>
                <c:pt idx="1864">
                  <c:v>39164</c:v>
                </c:pt>
                <c:pt idx="1865">
                  <c:v>39167</c:v>
                </c:pt>
                <c:pt idx="1866">
                  <c:v>39168</c:v>
                </c:pt>
                <c:pt idx="1867">
                  <c:v>39169</c:v>
                </c:pt>
                <c:pt idx="1868">
                  <c:v>39170</c:v>
                </c:pt>
                <c:pt idx="1869">
                  <c:v>39171</c:v>
                </c:pt>
                <c:pt idx="1870">
                  <c:v>39174</c:v>
                </c:pt>
                <c:pt idx="1871">
                  <c:v>39175</c:v>
                </c:pt>
                <c:pt idx="1872">
                  <c:v>39176</c:v>
                </c:pt>
                <c:pt idx="1873">
                  <c:v>39177</c:v>
                </c:pt>
                <c:pt idx="1874">
                  <c:v>39181</c:v>
                </c:pt>
                <c:pt idx="1875">
                  <c:v>39182</c:v>
                </c:pt>
                <c:pt idx="1876">
                  <c:v>39183</c:v>
                </c:pt>
                <c:pt idx="1877">
                  <c:v>39184</c:v>
                </c:pt>
                <c:pt idx="1878">
                  <c:v>39185</c:v>
                </c:pt>
                <c:pt idx="1879">
                  <c:v>39188</c:v>
                </c:pt>
                <c:pt idx="1880">
                  <c:v>39189</c:v>
                </c:pt>
                <c:pt idx="1881">
                  <c:v>39190</c:v>
                </c:pt>
                <c:pt idx="1882">
                  <c:v>39191</c:v>
                </c:pt>
                <c:pt idx="1883">
                  <c:v>39192</c:v>
                </c:pt>
                <c:pt idx="1884">
                  <c:v>39195</c:v>
                </c:pt>
                <c:pt idx="1885">
                  <c:v>39196</c:v>
                </c:pt>
                <c:pt idx="1886">
                  <c:v>39197</c:v>
                </c:pt>
                <c:pt idx="1887">
                  <c:v>39198</c:v>
                </c:pt>
                <c:pt idx="1888">
                  <c:v>39199</c:v>
                </c:pt>
                <c:pt idx="1889">
                  <c:v>39202</c:v>
                </c:pt>
                <c:pt idx="1890">
                  <c:v>39203</c:v>
                </c:pt>
                <c:pt idx="1891">
                  <c:v>39204</c:v>
                </c:pt>
                <c:pt idx="1892">
                  <c:v>39205</c:v>
                </c:pt>
                <c:pt idx="1893">
                  <c:v>39206</c:v>
                </c:pt>
                <c:pt idx="1894">
                  <c:v>39209</c:v>
                </c:pt>
                <c:pt idx="1895">
                  <c:v>39210</c:v>
                </c:pt>
                <c:pt idx="1896">
                  <c:v>39211</c:v>
                </c:pt>
                <c:pt idx="1897">
                  <c:v>39212</c:v>
                </c:pt>
                <c:pt idx="1898">
                  <c:v>39213</c:v>
                </c:pt>
                <c:pt idx="1899">
                  <c:v>39216</c:v>
                </c:pt>
                <c:pt idx="1900">
                  <c:v>39217</c:v>
                </c:pt>
                <c:pt idx="1901">
                  <c:v>39218</c:v>
                </c:pt>
                <c:pt idx="1902">
                  <c:v>39219</c:v>
                </c:pt>
                <c:pt idx="1903">
                  <c:v>39220</c:v>
                </c:pt>
                <c:pt idx="1904">
                  <c:v>39223</c:v>
                </c:pt>
                <c:pt idx="1905">
                  <c:v>39224</c:v>
                </c:pt>
                <c:pt idx="1906">
                  <c:v>39225</c:v>
                </c:pt>
                <c:pt idx="1907">
                  <c:v>39226</c:v>
                </c:pt>
                <c:pt idx="1908">
                  <c:v>39227</c:v>
                </c:pt>
                <c:pt idx="1909">
                  <c:v>39231</c:v>
                </c:pt>
                <c:pt idx="1910">
                  <c:v>39232</c:v>
                </c:pt>
                <c:pt idx="1911">
                  <c:v>39233</c:v>
                </c:pt>
                <c:pt idx="1912">
                  <c:v>39234</c:v>
                </c:pt>
                <c:pt idx="1913">
                  <c:v>39237</c:v>
                </c:pt>
                <c:pt idx="1914">
                  <c:v>39238</c:v>
                </c:pt>
                <c:pt idx="1915">
                  <c:v>39239</c:v>
                </c:pt>
                <c:pt idx="1916">
                  <c:v>39240</c:v>
                </c:pt>
                <c:pt idx="1917">
                  <c:v>39241</c:v>
                </c:pt>
                <c:pt idx="1918">
                  <c:v>39244</c:v>
                </c:pt>
                <c:pt idx="1919">
                  <c:v>39245</c:v>
                </c:pt>
                <c:pt idx="1920">
                  <c:v>39246</c:v>
                </c:pt>
                <c:pt idx="1921">
                  <c:v>39247</c:v>
                </c:pt>
                <c:pt idx="1922">
                  <c:v>39248</c:v>
                </c:pt>
                <c:pt idx="1923">
                  <c:v>39251</c:v>
                </c:pt>
                <c:pt idx="1924">
                  <c:v>39252</c:v>
                </c:pt>
                <c:pt idx="1925">
                  <c:v>39253</c:v>
                </c:pt>
                <c:pt idx="1926">
                  <c:v>39254</c:v>
                </c:pt>
                <c:pt idx="1927">
                  <c:v>39255</c:v>
                </c:pt>
                <c:pt idx="1928">
                  <c:v>39258</c:v>
                </c:pt>
                <c:pt idx="1929">
                  <c:v>39259</c:v>
                </c:pt>
                <c:pt idx="1930">
                  <c:v>39260</c:v>
                </c:pt>
                <c:pt idx="1931">
                  <c:v>39261</c:v>
                </c:pt>
                <c:pt idx="1932">
                  <c:v>39262</c:v>
                </c:pt>
                <c:pt idx="1933">
                  <c:v>39265</c:v>
                </c:pt>
                <c:pt idx="1934">
                  <c:v>39266</c:v>
                </c:pt>
                <c:pt idx="1935">
                  <c:v>39268</c:v>
                </c:pt>
                <c:pt idx="1936">
                  <c:v>39269</c:v>
                </c:pt>
                <c:pt idx="1937">
                  <c:v>39272</c:v>
                </c:pt>
                <c:pt idx="1938">
                  <c:v>39273</c:v>
                </c:pt>
                <c:pt idx="1939">
                  <c:v>39274</c:v>
                </c:pt>
                <c:pt idx="1940">
                  <c:v>39275</c:v>
                </c:pt>
                <c:pt idx="1941">
                  <c:v>39276</c:v>
                </c:pt>
                <c:pt idx="1942">
                  <c:v>39279</c:v>
                </c:pt>
                <c:pt idx="1943">
                  <c:v>39280</c:v>
                </c:pt>
                <c:pt idx="1944">
                  <c:v>39281</c:v>
                </c:pt>
                <c:pt idx="1945">
                  <c:v>39282</c:v>
                </c:pt>
                <c:pt idx="1946">
                  <c:v>39283</c:v>
                </c:pt>
                <c:pt idx="1947">
                  <c:v>39286</c:v>
                </c:pt>
                <c:pt idx="1948">
                  <c:v>39287</c:v>
                </c:pt>
                <c:pt idx="1949">
                  <c:v>39288</c:v>
                </c:pt>
                <c:pt idx="1950">
                  <c:v>39289</c:v>
                </c:pt>
                <c:pt idx="1951">
                  <c:v>39290</c:v>
                </c:pt>
                <c:pt idx="1952">
                  <c:v>39293</c:v>
                </c:pt>
                <c:pt idx="1953">
                  <c:v>39294</c:v>
                </c:pt>
                <c:pt idx="1954">
                  <c:v>39295</c:v>
                </c:pt>
                <c:pt idx="1955">
                  <c:v>39296</c:v>
                </c:pt>
                <c:pt idx="1956">
                  <c:v>39297</c:v>
                </c:pt>
                <c:pt idx="1957">
                  <c:v>39300</c:v>
                </c:pt>
                <c:pt idx="1958">
                  <c:v>39301</c:v>
                </c:pt>
                <c:pt idx="1959">
                  <c:v>39302</c:v>
                </c:pt>
                <c:pt idx="1960">
                  <c:v>39303</c:v>
                </c:pt>
                <c:pt idx="1961">
                  <c:v>39304</c:v>
                </c:pt>
                <c:pt idx="1962">
                  <c:v>39307</c:v>
                </c:pt>
                <c:pt idx="1963">
                  <c:v>39308</c:v>
                </c:pt>
                <c:pt idx="1964">
                  <c:v>39309</c:v>
                </c:pt>
                <c:pt idx="1965">
                  <c:v>39310</c:v>
                </c:pt>
                <c:pt idx="1966">
                  <c:v>39311</c:v>
                </c:pt>
                <c:pt idx="1967">
                  <c:v>39314</c:v>
                </c:pt>
                <c:pt idx="1968">
                  <c:v>39315</c:v>
                </c:pt>
                <c:pt idx="1969">
                  <c:v>39316</c:v>
                </c:pt>
                <c:pt idx="1970">
                  <c:v>39317</c:v>
                </c:pt>
                <c:pt idx="1971">
                  <c:v>39318</c:v>
                </c:pt>
                <c:pt idx="1972">
                  <c:v>39321</c:v>
                </c:pt>
                <c:pt idx="1973">
                  <c:v>39322</c:v>
                </c:pt>
                <c:pt idx="1974">
                  <c:v>39323</c:v>
                </c:pt>
                <c:pt idx="1975">
                  <c:v>39324</c:v>
                </c:pt>
                <c:pt idx="1976">
                  <c:v>39325</c:v>
                </c:pt>
                <c:pt idx="1977">
                  <c:v>39329</c:v>
                </c:pt>
                <c:pt idx="1978">
                  <c:v>39330</c:v>
                </c:pt>
                <c:pt idx="1979">
                  <c:v>39331</c:v>
                </c:pt>
                <c:pt idx="1980">
                  <c:v>39332</c:v>
                </c:pt>
                <c:pt idx="1981">
                  <c:v>39335</c:v>
                </c:pt>
                <c:pt idx="1982">
                  <c:v>39336</c:v>
                </c:pt>
                <c:pt idx="1983">
                  <c:v>39337</c:v>
                </c:pt>
                <c:pt idx="1984">
                  <c:v>39338</c:v>
                </c:pt>
                <c:pt idx="1985">
                  <c:v>39339</c:v>
                </c:pt>
                <c:pt idx="1986">
                  <c:v>39342</c:v>
                </c:pt>
                <c:pt idx="1987">
                  <c:v>39343</c:v>
                </c:pt>
                <c:pt idx="1988">
                  <c:v>39344</c:v>
                </c:pt>
                <c:pt idx="1989">
                  <c:v>39345</c:v>
                </c:pt>
                <c:pt idx="1990">
                  <c:v>39346</c:v>
                </c:pt>
                <c:pt idx="1991">
                  <c:v>39349</c:v>
                </c:pt>
                <c:pt idx="1992">
                  <c:v>39350</c:v>
                </c:pt>
                <c:pt idx="1993">
                  <c:v>39351</c:v>
                </c:pt>
                <c:pt idx="1994">
                  <c:v>39352</c:v>
                </c:pt>
                <c:pt idx="1995">
                  <c:v>39353</c:v>
                </c:pt>
                <c:pt idx="1996">
                  <c:v>39356</c:v>
                </c:pt>
                <c:pt idx="1997">
                  <c:v>39357</c:v>
                </c:pt>
                <c:pt idx="1998">
                  <c:v>39358</c:v>
                </c:pt>
                <c:pt idx="1999">
                  <c:v>39359</c:v>
                </c:pt>
                <c:pt idx="2000">
                  <c:v>39360</c:v>
                </c:pt>
                <c:pt idx="2001">
                  <c:v>39363</c:v>
                </c:pt>
                <c:pt idx="2002">
                  <c:v>39364</c:v>
                </c:pt>
                <c:pt idx="2003">
                  <c:v>39365</c:v>
                </c:pt>
                <c:pt idx="2004">
                  <c:v>39366</c:v>
                </c:pt>
                <c:pt idx="2005">
                  <c:v>39367</c:v>
                </c:pt>
                <c:pt idx="2006">
                  <c:v>39370</c:v>
                </c:pt>
                <c:pt idx="2007">
                  <c:v>39371</c:v>
                </c:pt>
                <c:pt idx="2008">
                  <c:v>39372</c:v>
                </c:pt>
                <c:pt idx="2009">
                  <c:v>39373</c:v>
                </c:pt>
                <c:pt idx="2010">
                  <c:v>39374</c:v>
                </c:pt>
                <c:pt idx="2011">
                  <c:v>39377</c:v>
                </c:pt>
                <c:pt idx="2012">
                  <c:v>39378</c:v>
                </c:pt>
                <c:pt idx="2013">
                  <c:v>39379</c:v>
                </c:pt>
                <c:pt idx="2014">
                  <c:v>39380</c:v>
                </c:pt>
                <c:pt idx="2015">
                  <c:v>39381</c:v>
                </c:pt>
                <c:pt idx="2016">
                  <c:v>39384</c:v>
                </c:pt>
                <c:pt idx="2017">
                  <c:v>39385</c:v>
                </c:pt>
                <c:pt idx="2018">
                  <c:v>39386</c:v>
                </c:pt>
                <c:pt idx="2019">
                  <c:v>39387</c:v>
                </c:pt>
                <c:pt idx="2020">
                  <c:v>39388</c:v>
                </c:pt>
                <c:pt idx="2021">
                  <c:v>39391</c:v>
                </c:pt>
                <c:pt idx="2022">
                  <c:v>39392</c:v>
                </c:pt>
                <c:pt idx="2023">
                  <c:v>39393</c:v>
                </c:pt>
                <c:pt idx="2024">
                  <c:v>39394</c:v>
                </c:pt>
                <c:pt idx="2025">
                  <c:v>39395</c:v>
                </c:pt>
                <c:pt idx="2026">
                  <c:v>39398</c:v>
                </c:pt>
                <c:pt idx="2027">
                  <c:v>39399</c:v>
                </c:pt>
                <c:pt idx="2028">
                  <c:v>39400</c:v>
                </c:pt>
                <c:pt idx="2029">
                  <c:v>39401</c:v>
                </c:pt>
                <c:pt idx="2030">
                  <c:v>39402</c:v>
                </c:pt>
                <c:pt idx="2031">
                  <c:v>39405</c:v>
                </c:pt>
                <c:pt idx="2032">
                  <c:v>39406</c:v>
                </c:pt>
                <c:pt idx="2033">
                  <c:v>39407</c:v>
                </c:pt>
                <c:pt idx="2034">
                  <c:v>39409</c:v>
                </c:pt>
                <c:pt idx="2035">
                  <c:v>39412</c:v>
                </c:pt>
                <c:pt idx="2036">
                  <c:v>39413</c:v>
                </c:pt>
                <c:pt idx="2037">
                  <c:v>39414</c:v>
                </c:pt>
                <c:pt idx="2038">
                  <c:v>39415</c:v>
                </c:pt>
                <c:pt idx="2039">
                  <c:v>39416</c:v>
                </c:pt>
                <c:pt idx="2040">
                  <c:v>39419</c:v>
                </c:pt>
                <c:pt idx="2041">
                  <c:v>39420</c:v>
                </c:pt>
                <c:pt idx="2042">
                  <c:v>39421</c:v>
                </c:pt>
                <c:pt idx="2043">
                  <c:v>39422</c:v>
                </c:pt>
                <c:pt idx="2044">
                  <c:v>39423</c:v>
                </c:pt>
                <c:pt idx="2045">
                  <c:v>39426</c:v>
                </c:pt>
                <c:pt idx="2046">
                  <c:v>39427</c:v>
                </c:pt>
                <c:pt idx="2047">
                  <c:v>39428</c:v>
                </c:pt>
                <c:pt idx="2048">
                  <c:v>39429</c:v>
                </c:pt>
                <c:pt idx="2049">
                  <c:v>39430</c:v>
                </c:pt>
                <c:pt idx="2050">
                  <c:v>39433</c:v>
                </c:pt>
                <c:pt idx="2051">
                  <c:v>39434</c:v>
                </c:pt>
                <c:pt idx="2052">
                  <c:v>39435</c:v>
                </c:pt>
                <c:pt idx="2053">
                  <c:v>39436</c:v>
                </c:pt>
                <c:pt idx="2054">
                  <c:v>39437</c:v>
                </c:pt>
                <c:pt idx="2055">
                  <c:v>39440</c:v>
                </c:pt>
                <c:pt idx="2056">
                  <c:v>39442</c:v>
                </c:pt>
                <c:pt idx="2057">
                  <c:v>39443</c:v>
                </c:pt>
                <c:pt idx="2058">
                  <c:v>39444</c:v>
                </c:pt>
                <c:pt idx="2059">
                  <c:v>39447</c:v>
                </c:pt>
                <c:pt idx="2060">
                  <c:v>39449</c:v>
                </c:pt>
                <c:pt idx="2061">
                  <c:v>39450</c:v>
                </c:pt>
                <c:pt idx="2062">
                  <c:v>39451</c:v>
                </c:pt>
                <c:pt idx="2063">
                  <c:v>39454</c:v>
                </c:pt>
                <c:pt idx="2064">
                  <c:v>39455</c:v>
                </c:pt>
                <c:pt idx="2065">
                  <c:v>39456</c:v>
                </c:pt>
                <c:pt idx="2066">
                  <c:v>39457</c:v>
                </c:pt>
                <c:pt idx="2067">
                  <c:v>39458</c:v>
                </c:pt>
                <c:pt idx="2068">
                  <c:v>39461</c:v>
                </c:pt>
                <c:pt idx="2069">
                  <c:v>39462</c:v>
                </c:pt>
                <c:pt idx="2070">
                  <c:v>39463</c:v>
                </c:pt>
                <c:pt idx="2071">
                  <c:v>39464</c:v>
                </c:pt>
                <c:pt idx="2072">
                  <c:v>39465</c:v>
                </c:pt>
                <c:pt idx="2073">
                  <c:v>39469</c:v>
                </c:pt>
                <c:pt idx="2074">
                  <c:v>39470</c:v>
                </c:pt>
                <c:pt idx="2075">
                  <c:v>39471</c:v>
                </c:pt>
                <c:pt idx="2076">
                  <c:v>39472</c:v>
                </c:pt>
                <c:pt idx="2077">
                  <c:v>39475</c:v>
                </c:pt>
                <c:pt idx="2078">
                  <c:v>39476</c:v>
                </c:pt>
                <c:pt idx="2079">
                  <c:v>39477</c:v>
                </c:pt>
                <c:pt idx="2080">
                  <c:v>39478</c:v>
                </c:pt>
                <c:pt idx="2081">
                  <c:v>39479</c:v>
                </c:pt>
                <c:pt idx="2082">
                  <c:v>39482</c:v>
                </c:pt>
                <c:pt idx="2083">
                  <c:v>39483</c:v>
                </c:pt>
                <c:pt idx="2084">
                  <c:v>39484</c:v>
                </c:pt>
                <c:pt idx="2085">
                  <c:v>39485</c:v>
                </c:pt>
                <c:pt idx="2086">
                  <c:v>39486</c:v>
                </c:pt>
                <c:pt idx="2087">
                  <c:v>39489</c:v>
                </c:pt>
                <c:pt idx="2088">
                  <c:v>39490</c:v>
                </c:pt>
                <c:pt idx="2089">
                  <c:v>39491</c:v>
                </c:pt>
                <c:pt idx="2090">
                  <c:v>39492</c:v>
                </c:pt>
                <c:pt idx="2091">
                  <c:v>39493</c:v>
                </c:pt>
                <c:pt idx="2092">
                  <c:v>39497</c:v>
                </c:pt>
                <c:pt idx="2093">
                  <c:v>39498</c:v>
                </c:pt>
                <c:pt idx="2094">
                  <c:v>39499</c:v>
                </c:pt>
                <c:pt idx="2095">
                  <c:v>39500</c:v>
                </c:pt>
                <c:pt idx="2096">
                  <c:v>39503</c:v>
                </c:pt>
                <c:pt idx="2097">
                  <c:v>39504</c:v>
                </c:pt>
                <c:pt idx="2098">
                  <c:v>39505</c:v>
                </c:pt>
                <c:pt idx="2099">
                  <c:v>39506</c:v>
                </c:pt>
                <c:pt idx="2100">
                  <c:v>39507</c:v>
                </c:pt>
                <c:pt idx="2101">
                  <c:v>39510</c:v>
                </c:pt>
                <c:pt idx="2102">
                  <c:v>39511</c:v>
                </c:pt>
                <c:pt idx="2103">
                  <c:v>39512</c:v>
                </c:pt>
                <c:pt idx="2104">
                  <c:v>39513</c:v>
                </c:pt>
                <c:pt idx="2105">
                  <c:v>39514</c:v>
                </c:pt>
                <c:pt idx="2106">
                  <c:v>39517</c:v>
                </c:pt>
                <c:pt idx="2107">
                  <c:v>39518</c:v>
                </c:pt>
                <c:pt idx="2108">
                  <c:v>39519</c:v>
                </c:pt>
                <c:pt idx="2109">
                  <c:v>39520</c:v>
                </c:pt>
                <c:pt idx="2110">
                  <c:v>39521</c:v>
                </c:pt>
                <c:pt idx="2111">
                  <c:v>39524</c:v>
                </c:pt>
                <c:pt idx="2112">
                  <c:v>39525</c:v>
                </c:pt>
                <c:pt idx="2113">
                  <c:v>39526</c:v>
                </c:pt>
                <c:pt idx="2114">
                  <c:v>39527</c:v>
                </c:pt>
                <c:pt idx="2115">
                  <c:v>39531</c:v>
                </c:pt>
                <c:pt idx="2116">
                  <c:v>39532</c:v>
                </c:pt>
                <c:pt idx="2117">
                  <c:v>39533</c:v>
                </c:pt>
                <c:pt idx="2118">
                  <c:v>39534</c:v>
                </c:pt>
                <c:pt idx="2119">
                  <c:v>39535</c:v>
                </c:pt>
                <c:pt idx="2120">
                  <c:v>39538</c:v>
                </c:pt>
                <c:pt idx="2121">
                  <c:v>39539</c:v>
                </c:pt>
                <c:pt idx="2122">
                  <c:v>39540</c:v>
                </c:pt>
                <c:pt idx="2123">
                  <c:v>39541</c:v>
                </c:pt>
                <c:pt idx="2124">
                  <c:v>39542</c:v>
                </c:pt>
                <c:pt idx="2125">
                  <c:v>39545</c:v>
                </c:pt>
                <c:pt idx="2126">
                  <c:v>39546</c:v>
                </c:pt>
                <c:pt idx="2127">
                  <c:v>39547</c:v>
                </c:pt>
                <c:pt idx="2128">
                  <c:v>39548</c:v>
                </c:pt>
                <c:pt idx="2129">
                  <c:v>39549</c:v>
                </c:pt>
                <c:pt idx="2130">
                  <c:v>39552</c:v>
                </c:pt>
                <c:pt idx="2131">
                  <c:v>39553</c:v>
                </c:pt>
                <c:pt idx="2132">
                  <c:v>39554</c:v>
                </c:pt>
                <c:pt idx="2133">
                  <c:v>39555</c:v>
                </c:pt>
                <c:pt idx="2134">
                  <c:v>39556</c:v>
                </c:pt>
                <c:pt idx="2135">
                  <c:v>39559</c:v>
                </c:pt>
                <c:pt idx="2136">
                  <c:v>39560</c:v>
                </c:pt>
                <c:pt idx="2137">
                  <c:v>39561</c:v>
                </c:pt>
                <c:pt idx="2138">
                  <c:v>39562</c:v>
                </c:pt>
                <c:pt idx="2139">
                  <c:v>39563</c:v>
                </c:pt>
                <c:pt idx="2140">
                  <c:v>39566</c:v>
                </c:pt>
                <c:pt idx="2141">
                  <c:v>39567</c:v>
                </c:pt>
                <c:pt idx="2142">
                  <c:v>39568</c:v>
                </c:pt>
                <c:pt idx="2143">
                  <c:v>39569</c:v>
                </c:pt>
                <c:pt idx="2144">
                  <c:v>39570</c:v>
                </c:pt>
                <c:pt idx="2145">
                  <c:v>39573</c:v>
                </c:pt>
                <c:pt idx="2146">
                  <c:v>39574</c:v>
                </c:pt>
                <c:pt idx="2147">
                  <c:v>39575</c:v>
                </c:pt>
                <c:pt idx="2148">
                  <c:v>39576</c:v>
                </c:pt>
                <c:pt idx="2149">
                  <c:v>39577</c:v>
                </c:pt>
                <c:pt idx="2150">
                  <c:v>39580</c:v>
                </c:pt>
                <c:pt idx="2151">
                  <c:v>39581</c:v>
                </c:pt>
                <c:pt idx="2152">
                  <c:v>39582</c:v>
                </c:pt>
                <c:pt idx="2153">
                  <c:v>39583</c:v>
                </c:pt>
                <c:pt idx="2154">
                  <c:v>39584</c:v>
                </c:pt>
                <c:pt idx="2155">
                  <c:v>39587</c:v>
                </c:pt>
                <c:pt idx="2156">
                  <c:v>39588</c:v>
                </c:pt>
                <c:pt idx="2157">
                  <c:v>39589</c:v>
                </c:pt>
                <c:pt idx="2158">
                  <c:v>39590</c:v>
                </c:pt>
                <c:pt idx="2159">
                  <c:v>39591</c:v>
                </c:pt>
                <c:pt idx="2160">
                  <c:v>39595</c:v>
                </c:pt>
                <c:pt idx="2161">
                  <c:v>39596</c:v>
                </c:pt>
                <c:pt idx="2162">
                  <c:v>39597</c:v>
                </c:pt>
                <c:pt idx="2163">
                  <c:v>39598</c:v>
                </c:pt>
                <c:pt idx="2164">
                  <c:v>39601</c:v>
                </c:pt>
                <c:pt idx="2165">
                  <c:v>39602</c:v>
                </c:pt>
                <c:pt idx="2166">
                  <c:v>39603</c:v>
                </c:pt>
                <c:pt idx="2167">
                  <c:v>39604</c:v>
                </c:pt>
                <c:pt idx="2168">
                  <c:v>39605</c:v>
                </c:pt>
                <c:pt idx="2169">
                  <c:v>39608</c:v>
                </c:pt>
                <c:pt idx="2170">
                  <c:v>39609</c:v>
                </c:pt>
                <c:pt idx="2171">
                  <c:v>39610</c:v>
                </c:pt>
                <c:pt idx="2172">
                  <c:v>39611</c:v>
                </c:pt>
                <c:pt idx="2173">
                  <c:v>39612</c:v>
                </c:pt>
                <c:pt idx="2174">
                  <c:v>39615</c:v>
                </c:pt>
                <c:pt idx="2175">
                  <c:v>39616</c:v>
                </c:pt>
                <c:pt idx="2176">
                  <c:v>39617</c:v>
                </c:pt>
                <c:pt idx="2177">
                  <c:v>39618</c:v>
                </c:pt>
                <c:pt idx="2178">
                  <c:v>39619</c:v>
                </c:pt>
                <c:pt idx="2179">
                  <c:v>39622</c:v>
                </c:pt>
                <c:pt idx="2180">
                  <c:v>39623</c:v>
                </c:pt>
                <c:pt idx="2181">
                  <c:v>39624</c:v>
                </c:pt>
                <c:pt idx="2182">
                  <c:v>39625</c:v>
                </c:pt>
                <c:pt idx="2183">
                  <c:v>39626</c:v>
                </c:pt>
                <c:pt idx="2184">
                  <c:v>39629</c:v>
                </c:pt>
                <c:pt idx="2185">
                  <c:v>39630</c:v>
                </c:pt>
                <c:pt idx="2186">
                  <c:v>39631</c:v>
                </c:pt>
                <c:pt idx="2187">
                  <c:v>39632</c:v>
                </c:pt>
                <c:pt idx="2188">
                  <c:v>39636</c:v>
                </c:pt>
                <c:pt idx="2189">
                  <c:v>39637</c:v>
                </c:pt>
                <c:pt idx="2190">
                  <c:v>39638</c:v>
                </c:pt>
                <c:pt idx="2191">
                  <c:v>39639</c:v>
                </c:pt>
                <c:pt idx="2192">
                  <c:v>39640</c:v>
                </c:pt>
                <c:pt idx="2193">
                  <c:v>39643</c:v>
                </c:pt>
                <c:pt idx="2194">
                  <c:v>39644</c:v>
                </c:pt>
                <c:pt idx="2195">
                  <c:v>39645</c:v>
                </c:pt>
                <c:pt idx="2196">
                  <c:v>39646</c:v>
                </c:pt>
                <c:pt idx="2197">
                  <c:v>39647</c:v>
                </c:pt>
                <c:pt idx="2198">
                  <c:v>39650</c:v>
                </c:pt>
                <c:pt idx="2199">
                  <c:v>39651</c:v>
                </c:pt>
                <c:pt idx="2200">
                  <c:v>39652</c:v>
                </c:pt>
                <c:pt idx="2201">
                  <c:v>39653</c:v>
                </c:pt>
                <c:pt idx="2202">
                  <c:v>39654</c:v>
                </c:pt>
                <c:pt idx="2203">
                  <c:v>39657</c:v>
                </c:pt>
                <c:pt idx="2204">
                  <c:v>39658</c:v>
                </c:pt>
                <c:pt idx="2205">
                  <c:v>39659</c:v>
                </c:pt>
                <c:pt idx="2206">
                  <c:v>39660</c:v>
                </c:pt>
                <c:pt idx="2207">
                  <c:v>39661</c:v>
                </c:pt>
                <c:pt idx="2208">
                  <c:v>39664</c:v>
                </c:pt>
                <c:pt idx="2209">
                  <c:v>39665</c:v>
                </c:pt>
                <c:pt idx="2210">
                  <c:v>39666</c:v>
                </c:pt>
                <c:pt idx="2211">
                  <c:v>39667</c:v>
                </c:pt>
                <c:pt idx="2212">
                  <c:v>39668</c:v>
                </c:pt>
                <c:pt idx="2213">
                  <c:v>39671</c:v>
                </c:pt>
                <c:pt idx="2214">
                  <c:v>39672</c:v>
                </c:pt>
                <c:pt idx="2215">
                  <c:v>39673</c:v>
                </c:pt>
                <c:pt idx="2216">
                  <c:v>39674</c:v>
                </c:pt>
                <c:pt idx="2217">
                  <c:v>39675</c:v>
                </c:pt>
                <c:pt idx="2218">
                  <c:v>39678</c:v>
                </c:pt>
                <c:pt idx="2219">
                  <c:v>39679</c:v>
                </c:pt>
                <c:pt idx="2220">
                  <c:v>39680</c:v>
                </c:pt>
                <c:pt idx="2221">
                  <c:v>39681</c:v>
                </c:pt>
                <c:pt idx="2222">
                  <c:v>39682</c:v>
                </c:pt>
                <c:pt idx="2223">
                  <c:v>39685</c:v>
                </c:pt>
                <c:pt idx="2224">
                  <c:v>39686</c:v>
                </c:pt>
                <c:pt idx="2225">
                  <c:v>39687</c:v>
                </c:pt>
                <c:pt idx="2226">
                  <c:v>39688</c:v>
                </c:pt>
                <c:pt idx="2227">
                  <c:v>39689</c:v>
                </c:pt>
                <c:pt idx="2228">
                  <c:v>39693</c:v>
                </c:pt>
                <c:pt idx="2229">
                  <c:v>39694</c:v>
                </c:pt>
                <c:pt idx="2230">
                  <c:v>39695</c:v>
                </c:pt>
                <c:pt idx="2231">
                  <c:v>39696</c:v>
                </c:pt>
                <c:pt idx="2232">
                  <c:v>39699</c:v>
                </c:pt>
                <c:pt idx="2233">
                  <c:v>39700</c:v>
                </c:pt>
                <c:pt idx="2234">
                  <c:v>39701</c:v>
                </c:pt>
                <c:pt idx="2235">
                  <c:v>39702</c:v>
                </c:pt>
                <c:pt idx="2236">
                  <c:v>39703</c:v>
                </c:pt>
                <c:pt idx="2237">
                  <c:v>39706</c:v>
                </c:pt>
                <c:pt idx="2238">
                  <c:v>39707</c:v>
                </c:pt>
                <c:pt idx="2239">
                  <c:v>39708</c:v>
                </c:pt>
                <c:pt idx="2240">
                  <c:v>39709</c:v>
                </c:pt>
                <c:pt idx="2241">
                  <c:v>39710</c:v>
                </c:pt>
                <c:pt idx="2242">
                  <c:v>39713</c:v>
                </c:pt>
                <c:pt idx="2243">
                  <c:v>39714</c:v>
                </c:pt>
                <c:pt idx="2244">
                  <c:v>39715</c:v>
                </c:pt>
                <c:pt idx="2245">
                  <c:v>39716</c:v>
                </c:pt>
                <c:pt idx="2246">
                  <c:v>39717</c:v>
                </c:pt>
                <c:pt idx="2247">
                  <c:v>39720</c:v>
                </c:pt>
                <c:pt idx="2248">
                  <c:v>39721</c:v>
                </c:pt>
                <c:pt idx="2249">
                  <c:v>39722</c:v>
                </c:pt>
                <c:pt idx="2250">
                  <c:v>39723</c:v>
                </c:pt>
                <c:pt idx="2251">
                  <c:v>39724</c:v>
                </c:pt>
                <c:pt idx="2252">
                  <c:v>39727</c:v>
                </c:pt>
                <c:pt idx="2253">
                  <c:v>39728</c:v>
                </c:pt>
                <c:pt idx="2254">
                  <c:v>39729</c:v>
                </c:pt>
                <c:pt idx="2255">
                  <c:v>39730</c:v>
                </c:pt>
                <c:pt idx="2256">
                  <c:v>39731</c:v>
                </c:pt>
                <c:pt idx="2257">
                  <c:v>39734</c:v>
                </c:pt>
                <c:pt idx="2258">
                  <c:v>39735</c:v>
                </c:pt>
                <c:pt idx="2259">
                  <c:v>39736</c:v>
                </c:pt>
                <c:pt idx="2260">
                  <c:v>39737</c:v>
                </c:pt>
                <c:pt idx="2261">
                  <c:v>39738</c:v>
                </c:pt>
                <c:pt idx="2262">
                  <c:v>39741</c:v>
                </c:pt>
                <c:pt idx="2263">
                  <c:v>39742</c:v>
                </c:pt>
                <c:pt idx="2264">
                  <c:v>39743</c:v>
                </c:pt>
                <c:pt idx="2265">
                  <c:v>39744</c:v>
                </c:pt>
                <c:pt idx="2266">
                  <c:v>39745</c:v>
                </c:pt>
                <c:pt idx="2267">
                  <c:v>39748</c:v>
                </c:pt>
                <c:pt idx="2268">
                  <c:v>39749</c:v>
                </c:pt>
                <c:pt idx="2269">
                  <c:v>39750</c:v>
                </c:pt>
                <c:pt idx="2270">
                  <c:v>39751</c:v>
                </c:pt>
                <c:pt idx="2271">
                  <c:v>39752</c:v>
                </c:pt>
                <c:pt idx="2272">
                  <c:v>39755</c:v>
                </c:pt>
                <c:pt idx="2273">
                  <c:v>39756</c:v>
                </c:pt>
                <c:pt idx="2274">
                  <c:v>39757</c:v>
                </c:pt>
                <c:pt idx="2275">
                  <c:v>39758</c:v>
                </c:pt>
                <c:pt idx="2276">
                  <c:v>39759</c:v>
                </c:pt>
                <c:pt idx="2277">
                  <c:v>39762</c:v>
                </c:pt>
                <c:pt idx="2278">
                  <c:v>39763</c:v>
                </c:pt>
                <c:pt idx="2279">
                  <c:v>39764</c:v>
                </c:pt>
                <c:pt idx="2280">
                  <c:v>39765</c:v>
                </c:pt>
                <c:pt idx="2281">
                  <c:v>39766</c:v>
                </c:pt>
                <c:pt idx="2282">
                  <c:v>39769</c:v>
                </c:pt>
                <c:pt idx="2283">
                  <c:v>39770</c:v>
                </c:pt>
                <c:pt idx="2284">
                  <c:v>39771</c:v>
                </c:pt>
                <c:pt idx="2285">
                  <c:v>39772</c:v>
                </c:pt>
                <c:pt idx="2286">
                  <c:v>39773</c:v>
                </c:pt>
                <c:pt idx="2287">
                  <c:v>39776</c:v>
                </c:pt>
                <c:pt idx="2288">
                  <c:v>39777</c:v>
                </c:pt>
                <c:pt idx="2289">
                  <c:v>39778</c:v>
                </c:pt>
                <c:pt idx="2290">
                  <c:v>39780</c:v>
                </c:pt>
                <c:pt idx="2291">
                  <c:v>39783</c:v>
                </c:pt>
                <c:pt idx="2292">
                  <c:v>39784</c:v>
                </c:pt>
                <c:pt idx="2293">
                  <c:v>39785</c:v>
                </c:pt>
                <c:pt idx="2294">
                  <c:v>39786</c:v>
                </c:pt>
                <c:pt idx="2295">
                  <c:v>39787</c:v>
                </c:pt>
                <c:pt idx="2296">
                  <c:v>39790</c:v>
                </c:pt>
                <c:pt idx="2297">
                  <c:v>39791</c:v>
                </c:pt>
                <c:pt idx="2298">
                  <c:v>39792</c:v>
                </c:pt>
                <c:pt idx="2299">
                  <c:v>39793</c:v>
                </c:pt>
                <c:pt idx="2300">
                  <c:v>39794</c:v>
                </c:pt>
                <c:pt idx="2301">
                  <c:v>39797</c:v>
                </c:pt>
                <c:pt idx="2302">
                  <c:v>39798</c:v>
                </c:pt>
                <c:pt idx="2303">
                  <c:v>39799</c:v>
                </c:pt>
                <c:pt idx="2304">
                  <c:v>39800</c:v>
                </c:pt>
                <c:pt idx="2305">
                  <c:v>39801</c:v>
                </c:pt>
                <c:pt idx="2306">
                  <c:v>39804</c:v>
                </c:pt>
                <c:pt idx="2307">
                  <c:v>39805</c:v>
                </c:pt>
                <c:pt idx="2308">
                  <c:v>39806</c:v>
                </c:pt>
                <c:pt idx="2309">
                  <c:v>39808</c:v>
                </c:pt>
                <c:pt idx="2310">
                  <c:v>39811</c:v>
                </c:pt>
                <c:pt idx="2311">
                  <c:v>39812</c:v>
                </c:pt>
                <c:pt idx="2312">
                  <c:v>39813</c:v>
                </c:pt>
                <c:pt idx="2313">
                  <c:v>39815</c:v>
                </c:pt>
                <c:pt idx="2314">
                  <c:v>39818</c:v>
                </c:pt>
                <c:pt idx="2315">
                  <c:v>39819</c:v>
                </c:pt>
                <c:pt idx="2316">
                  <c:v>39820</c:v>
                </c:pt>
                <c:pt idx="2317">
                  <c:v>39821</c:v>
                </c:pt>
                <c:pt idx="2318">
                  <c:v>39822</c:v>
                </c:pt>
                <c:pt idx="2319">
                  <c:v>39825</c:v>
                </c:pt>
                <c:pt idx="2320">
                  <c:v>39826</c:v>
                </c:pt>
                <c:pt idx="2321">
                  <c:v>39827</c:v>
                </c:pt>
                <c:pt idx="2322">
                  <c:v>39828</c:v>
                </c:pt>
                <c:pt idx="2323">
                  <c:v>39829</c:v>
                </c:pt>
                <c:pt idx="2324">
                  <c:v>39833</c:v>
                </c:pt>
                <c:pt idx="2325">
                  <c:v>39834</c:v>
                </c:pt>
                <c:pt idx="2326">
                  <c:v>39835</c:v>
                </c:pt>
                <c:pt idx="2327">
                  <c:v>39836</c:v>
                </c:pt>
                <c:pt idx="2328">
                  <c:v>39839</c:v>
                </c:pt>
                <c:pt idx="2329">
                  <c:v>39840</c:v>
                </c:pt>
                <c:pt idx="2330">
                  <c:v>39841</c:v>
                </c:pt>
                <c:pt idx="2331">
                  <c:v>39842</c:v>
                </c:pt>
                <c:pt idx="2332">
                  <c:v>39843</c:v>
                </c:pt>
                <c:pt idx="2333">
                  <c:v>39846</c:v>
                </c:pt>
                <c:pt idx="2334">
                  <c:v>39847</c:v>
                </c:pt>
                <c:pt idx="2335">
                  <c:v>39848</c:v>
                </c:pt>
                <c:pt idx="2336">
                  <c:v>39849</c:v>
                </c:pt>
                <c:pt idx="2337">
                  <c:v>39850</c:v>
                </c:pt>
                <c:pt idx="2338">
                  <c:v>39853</c:v>
                </c:pt>
                <c:pt idx="2339">
                  <c:v>39854</c:v>
                </c:pt>
                <c:pt idx="2340">
                  <c:v>39855</c:v>
                </c:pt>
                <c:pt idx="2341">
                  <c:v>39856</c:v>
                </c:pt>
                <c:pt idx="2342">
                  <c:v>39857</c:v>
                </c:pt>
                <c:pt idx="2343">
                  <c:v>39861</c:v>
                </c:pt>
                <c:pt idx="2344">
                  <c:v>39862</c:v>
                </c:pt>
                <c:pt idx="2345">
                  <c:v>39863</c:v>
                </c:pt>
                <c:pt idx="2346">
                  <c:v>39864</c:v>
                </c:pt>
                <c:pt idx="2347">
                  <c:v>39867</c:v>
                </c:pt>
                <c:pt idx="2348">
                  <c:v>39868</c:v>
                </c:pt>
                <c:pt idx="2349">
                  <c:v>39869</c:v>
                </c:pt>
                <c:pt idx="2350">
                  <c:v>39870</c:v>
                </c:pt>
                <c:pt idx="2351">
                  <c:v>39871</c:v>
                </c:pt>
                <c:pt idx="2352">
                  <c:v>39874</c:v>
                </c:pt>
                <c:pt idx="2353">
                  <c:v>39875</c:v>
                </c:pt>
                <c:pt idx="2354">
                  <c:v>39876</c:v>
                </c:pt>
                <c:pt idx="2355">
                  <c:v>39877</c:v>
                </c:pt>
                <c:pt idx="2356">
                  <c:v>39878</c:v>
                </c:pt>
                <c:pt idx="2357">
                  <c:v>39881</c:v>
                </c:pt>
                <c:pt idx="2358">
                  <c:v>39882</c:v>
                </c:pt>
                <c:pt idx="2359">
                  <c:v>39883</c:v>
                </c:pt>
                <c:pt idx="2360">
                  <c:v>39884</c:v>
                </c:pt>
                <c:pt idx="2361">
                  <c:v>39885</c:v>
                </c:pt>
                <c:pt idx="2362">
                  <c:v>39888</c:v>
                </c:pt>
                <c:pt idx="2363">
                  <c:v>39889</c:v>
                </c:pt>
                <c:pt idx="2364">
                  <c:v>39890</c:v>
                </c:pt>
                <c:pt idx="2365">
                  <c:v>39891</c:v>
                </c:pt>
                <c:pt idx="2366">
                  <c:v>39892</c:v>
                </c:pt>
                <c:pt idx="2367">
                  <c:v>39895</c:v>
                </c:pt>
                <c:pt idx="2368">
                  <c:v>39896</c:v>
                </c:pt>
                <c:pt idx="2369">
                  <c:v>39897</c:v>
                </c:pt>
                <c:pt idx="2370">
                  <c:v>39898</c:v>
                </c:pt>
                <c:pt idx="2371">
                  <c:v>39899</c:v>
                </c:pt>
                <c:pt idx="2372">
                  <c:v>39902</c:v>
                </c:pt>
                <c:pt idx="2373">
                  <c:v>39903</c:v>
                </c:pt>
                <c:pt idx="2374">
                  <c:v>39904</c:v>
                </c:pt>
                <c:pt idx="2375">
                  <c:v>39905</c:v>
                </c:pt>
                <c:pt idx="2376">
                  <c:v>39906</c:v>
                </c:pt>
                <c:pt idx="2377">
                  <c:v>39909</c:v>
                </c:pt>
                <c:pt idx="2378">
                  <c:v>39910</c:v>
                </c:pt>
                <c:pt idx="2379">
                  <c:v>39911</c:v>
                </c:pt>
                <c:pt idx="2380">
                  <c:v>39912</c:v>
                </c:pt>
                <c:pt idx="2381">
                  <c:v>39916</c:v>
                </c:pt>
                <c:pt idx="2382">
                  <c:v>39917</c:v>
                </c:pt>
                <c:pt idx="2383">
                  <c:v>39918</c:v>
                </c:pt>
                <c:pt idx="2384">
                  <c:v>39919</c:v>
                </c:pt>
                <c:pt idx="2385">
                  <c:v>39920</c:v>
                </c:pt>
                <c:pt idx="2386">
                  <c:v>39923</c:v>
                </c:pt>
                <c:pt idx="2387">
                  <c:v>39924</c:v>
                </c:pt>
                <c:pt idx="2388">
                  <c:v>39925</c:v>
                </c:pt>
                <c:pt idx="2389">
                  <c:v>39926</c:v>
                </c:pt>
                <c:pt idx="2390">
                  <c:v>39927</c:v>
                </c:pt>
                <c:pt idx="2391">
                  <c:v>39930</c:v>
                </c:pt>
                <c:pt idx="2392">
                  <c:v>39931</c:v>
                </c:pt>
                <c:pt idx="2393">
                  <c:v>39932</c:v>
                </c:pt>
                <c:pt idx="2394">
                  <c:v>39933</c:v>
                </c:pt>
                <c:pt idx="2395">
                  <c:v>39934</c:v>
                </c:pt>
                <c:pt idx="2396">
                  <c:v>39937</c:v>
                </c:pt>
                <c:pt idx="2397">
                  <c:v>39938</c:v>
                </c:pt>
                <c:pt idx="2398">
                  <c:v>39939</c:v>
                </c:pt>
                <c:pt idx="2399">
                  <c:v>39940</c:v>
                </c:pt>
                <c:pt idx="2400">
                  <c:v>39941</c:v>
                </c:pt>
                <c:pt idx="2401">
                  <c:v>39944</c:v>
                </c:pt>
                <c:pt idx="2402">
                  <c:v>39945</c:v>
                </c:pt>
                <c:pt idx="2403">
                  <c:v>39946</c:v>
                </c:pt>
                <c:pt idx="2404">
                  <c:v>39947</c:v>
                </c:pt>
                <c:pt idx="2405">
                  <c:v>39948</c:v>
                </c:pt>
                <c:pt idx="2406">
                  <c:v>39951</c:v>
                </c:pt>
                <c:pt idx="2407">
                  <c:v>39952</c:v>
                </c:pt>
                <c:pt idx="2408">
                  <c:v>39953</c:v>
                </c:pt>
                <c:pt idx="2409">
                  <c:v>39954</c:v>
                </c:pt>
                <c:pt idx="2410">
                  <c:v>39955</c:v>
                </c:pt>
                <c:pt idx="2411">
                  <c:v>39959</c:v>
                </c:pt>
                <c:pt idx="2412">
                  <c:v>39960</c:v>
                </c:pt>
                <c:pt idx="2413">
                  <c:v>39961</c:v>
                </c:pt>
                <c:pt idx="2414">
                  <c:v>39962</c:v>
                </c:pt>
                <c:pt idx="2415">
                  <c:v>39965</c:v>
                </c:pt>
                <c:pt idx="2416">
                  <c:v>39966</c:v>
                </c:pt>
                <c:pt idx="2417">
                  <c:v>39967</c:v>
                </c:pt>
                <c:pt idx="2418">
                  <c:v>39968</c:v>
                </c:pt>
                <c:pt idx="2419">
                  <c:v>39969</c:v>
                </c:pt>
                <c:pt idx="2420">
                  <c:v>39972</c:v>
                </c:pt>
                <c:pt idx="2421">
                  <c:v>39973</c:v>
                </c:pt>
                <c:pt idx="2422">
                  <c:v>39974</c:v>
                </c:pt>
                <c:pt idx="2423">
                  <c:v>39975</c:v>
                </c:pt>
                <c:pt idx="2424">
                  <c:v>39976</c:v>
                </c:pt>
                <c:pt idx="2425">
                  <c:v>39979</c:v>
                </c:pt>
                <c:pt idx="2426">
                  <c:v>39980</c:v>
                </c:pt>
                <c:pt idx="2427">
                  <c:v>39981</c:v>
                </c:pt>
                <c:pt idx="2428">
                  <c:v>39982</c:v>
                </c:pt>
                <c:pt idx="2429">
                  <c:v>39983</c:v>
                </c:pt>
                <c:pt idx="2430">
                  <c:v>39986</c:v>
                </c:pt>
                <c:pt idx="2431">
                  <c:v>39987</c:v>
                </c:pt>
                <c:pt idx="2432">
                  <c:v>39988</c:v>
                </c:pt>
                <c:pt idx="2433">
                  <c:v>39989</c:v>
                </c:pt>
                <c:pt idx="2434">
                  <c:v>39990</c:v>
                </c:pt>
                <c:pt idx="2435">
                  <c:v>39993</c:v>
                </c:pt>
                <c:pt idx="2436">
                  <c:v>39994</c:v>
                </c:pt>
                <c:pt idx="2437">
                  <c:v>39995</c:v>
                </c:pt>
                <c:pt idx="2438">
                  <c:v>39996</c:v>
                </c:pt>
                <c:pt idx="2439">
                  <c:v>40000</c:v>
                </c:pt>
                <c:pt idx="2440">
                  <c:v>40001</c:v>
                </c:pt>
                <c:pt idx="2441">
                  <c:v>40002</c:v>
                </c:pt>
                <c:pt idx="2442">
                  <c:v>40003</c:v>
                </c:pt>
                <c:pt idx="2443">
                  <c:v>40004</c:v>
                </c:pt>
                <c:pt idx="2444">
                  <c:v>40007</c:v>
                </c:pt>
                <c:pt idx="2445">
                  <c:v>40008</c:v>
                </c:pt>
                <c:pt idx="2446">
                  <c:v>40009</c:v>
                </c:pt>
                <c:pt idx="2447">
                  <c:v>40010</c:v>
                </c:pt>
                <c:pt idx="2448">
                  <c:v>40011</c:v>
                </c:pt>
                <c:pt idx="2449">
                  <c:v>40014</c:v>
                </c:pt>
                <c:pt idx="2450">
                  <c:v>40015</c:v>
                </c:pt>
                <c:pt idx="2451">
                  <c:v>40016</c:v>
                </c:pt>
                <c:pt idx="2452">
                  <c:v>40017</c:v>
                </c:pt>
                <c:pt idx="2453">
                  <c:v>40018</c:v>
                </c:pt>
                <c:pt idx="2454">
                  <c:v>40021</c:v>
                </c:pt>
                <c:pt idx="2455">
                  <c:v>40022</c:v>
                </c:pt>
                <c:pt idx="2456">
                  <c:v>40023</c:v>
                </c:pt>
                <c:pt idx="2457">
                  <c:v>40024</c:v>
                </c:pt>
                <c:pt idx="2458">
                  <c:v>40025</c:v>
                </c:pt>
                <c:pt idx="2459">
                  <c:v>40028</c:v>
                </c:pt>
                <c:pt idx="2460">
                  <c:v>40029</c:v>
                </c:pt>
                <c:pt idx="2461">
                  <c:v>40030</c:v>
                </c:pt>
                <c:pt idx="2462">
                  <c:v>40031</c:v>
                </c:pt>
                <c:pt idx="2463">
                  <c:v>40032</c:v>
                </c:pt>
                <c:pt idx="2464">
                  <c:v>40035</c:v>
                </c:pt>
                <c:pt idx="2465">
                  <c:v>40036</c:v>
                </c:pt>
                <c:pt idx="2466">
                  <c:v>40037</c:v>
                </c:pt>
                <c:pt idx="2467">
                  <c:v>40038</c:v>
                </c:pt>
                <c:pt idx="2468">
                  <c:v>40039</c:v>
                </c:pt>
                <c:pt idx="2469">
                  <c:v>40042</c:v>
                </c:pt>
                <c:pt idx="2470">
                  <c:v>40043</c:v>
                </c:pt>
                <c:pt idx="2471">
                  <c:v>40044</c:v>
                </c:pt>
                <c:pt idx="2472">
                  <c:v>40045</c:v>
                </c:pt>
                <c:pt idx="2473">
                  <c:v>40046</c:v>
                </c:pt>
                <c:pt idx="2474">
                  <c:v>40049</c:v>
                </c:pt>
                <c:pt idx="2475">
                  <c:v>40050</c:v>
                </c:pt>
                <c:pt idx="2476">
                  <c:v>40051</c:v>
                </c:pt>
                <c:pt idx="2477">
                  <c:v>40052</c:v>
                </c:pt>
                <c:pt idx="2478">
                  <c:v>40053</c:v>
                </c:pt>
                <c:pt idx="2479">
                  <c:v>40056</c:v>
                </c:pt>
                <c:pt idx="2480">
                  <c:v>40057</c:v>
                </c:pt>
                <c:pt idx="2481">
                  <c:v>40058</c:v>
                </c:pt>
                <c:pt idx="2482">
                  <c:v>40059</c:v>
                </c:pt>
                <c:pt idx="2483">
                  <c:v>40060</c:v>
                </c:pt>
                <c:pt idx="2484">
                  <c:v>40064</c:v>
                </c:pt>
                <c:pt idx="2485">
                  <c:v>40065</c:v>
                </c:pt>
                <c:pt idx="2486">
                  <c:v>40066</c:v>
                </c:pt>
                <c:pt idx="2487">
                  <c:v>40067</c:v>
                </c:pt>
                <c:pt idx="2488">
                  <c:v>40070</c:v>
                </c:pt>
                <c:pt idx="2489">
                  <c:v>40071</c:v>
                </c:pt>
                <c:pt idx="2490">
                  <c:v>40072</c:v>
                </c:pt>
                <c:pt idx="2491">
                  <c:v>40073</c:v>
                </c:pt>
                <c:pt idx="2492">
                  <c:v>40074</c:v>
                </c:pt>
                <c:pt idx="2493">
                  <c:v>40077</c:v>
                </c:pt>
                <c:pt idx="2494">
                  <c:v>40078</c:v>
                </c:pt>
                <c:pt idx="2495">
                  <c:v>40079</c:v>
                </c:pt>
                <c:pt idx="2496">
                  <c:v>40080</c:v>
                </c:pt>
                <c:pt idx="2497">
                  <c:v>40081</c:v>
                </c:pt>
                <c:pt idx="2498">
                  <c:v>40084</c:v>
                </c:pt>
                <c:pt idx="2499">
                  <c:v>40085</c:v>
                </c:pt>
                <c:pt idx="2500">
                  <c:v>40086</c:v>
                </c:pt>
                <c:pt idx="2501">
                  <c:v>40087</c:v>
                </c:pt>
                <c:pt idx="2502">
                  <c:v>40088</c:v>
                </c:pt>
                <c:pt idx="2503">
                  <c:v>40091</c:v>
                </c:pt>
                <c:pt idx="2504">
                  <c:v>40092</c:v>
                </c:pt>
                <c:pt idx="2505">
                  <c:v>40093</c:v>
                </c:pt>
                <c:pt idx="2506">
                  <c:v>40094</c:v>
                </c:pt>
                <c:pt idx="2507">
                  <c:v>40095</c:v>
                </c:pt>
                <c:pt idx="2508">
                  <c:v>40098</c:v>
                </c:pt>
                <c:pt idx="2509">
                  <c:v>40099</c:v>
                </c:pt>
                <c:pt idx="2510">
                  <c:v>40100</c:v>
                </c:pt>
                <c:pt idx="2511">
                  <c:v>40101</c:v>
                </c:pt>
                <c:pt idx="2512">
                  <c:v>40102</c:v>
                </c:pt>
                <c:pt idx="2513">
                  <c:v>40105</c:v>
                </c:pt>
                <c:pt idx="2514">
                  <c:v>40106</c:v>
                </c:pt>
                <c:pt idx="2515">
                  <c:v>40107</c:v>
                </c:pt>
                <c:pt idx="2516">
                  <c:v>40108</c:v>
                </c:pt>
                <c:pt idx="2517">
                  <c:v>40109</c:v>
                </c:pt>
                <c:pt idx="2518">
                  <c:v>40112</c:v>
                </c:pt>
                <c:pt idx="2519">
                  <c:v>40113</c:v>
                </c:pt>
                <c:pt idx="2520">
                  <c:v>40114</c:v>
                </c:pt>
                <c:pt idx="2521">
                  <c:v>40115</c:v>
                </c:pt>
                <c:pt idx="2522">
                  <c:v>40116</c:v>
                </c:pt>
                <c:pt idx="2523">
                  <c:v>40119</c:v>
                </c:pt>
                <c:pt idx="2524">
                  <c:v>40120</c:v>
                </c:pt>
                <c:pt idx="2525">
                  <c:v>40121</c:v>
                </c:pt>
                <c:pt idx="2526">
                  <c:v>40122</c:v>
                </c:pt>
                <c:pt idx="2527">
                  <c:v>40123</c:v>
                </c:pt>
                <c:pt idx="2528">
                  <c:v>40126</c:v>
                </c:pt>
                <c:pt idx="2529">
                  <c:v>40127</c:v>
                </c:pt>
                <c:pt idx="2530">
                  <c:v>40128</c:v>
                </c:pt>
                <c:pt idx="2531">
                  <c:v>40129</c:v>
                </c:pt>
                <c:pt idx="2532">
                  <c:v>40130</c:v>
                </c:pt>
                <c:pt idx="2533">
                  <c:v>40133</c:v>
                </c:pt>
                <c:pt idx="2534">
                  <c:v>40134</c:v>
                </c:pt>
                <c:pt idx="2535">
                  <c:v>40135</c:v>
                </c:pt>
                <c:pt idx="2536">
                  <c:v>40136</c:v>
                </c:pt>
                <c:pt idx="2537">
                  <c:v>40137</c:v>
                </c:pt>
                <c:pt idx="2538">
                  <c:v>40140</c:v>
                </c:pt>
                <c:pt idx="2539">
                  <c:v>40141</c:v>
                </c:pt>
                <c:pt idx="2540">
                  <c:v>40142</c:v>
                </c:pt>
                <c:pt idx="2541">
                  <c:v>40144</c:v>
                </c:pt>
                <c:pt idx="2542">
                  <c:v>40147</c:v>
                </c:pt>
                <c:pt idx="2543">
                  <c:v>40148</c:v>
                </c:pt>
                <c:pt idx="2544">
                  <c:v>40149</c:v>
                </c:pt>
                <c:pt idx="2545">
                  <c:v>40150</c:v>
                </c:pt>
                <c:pt idx="2546">
                  <c:v>40151</c:v>
                </c:pt>
                <c:pt idx="2547">
                  <c:v>40154</c:v>
                </c:pt>
                <c:pt idx="2548">
                  <c:v>40155</c:v>
                </c:pt>
                <c:pt idx="2549">
                  <c:v>40156</c:v>
                </c:pt>
                <c:pt idx="2550">
                  <c:v>40157</c:v>
                </c:pt>
                <c:pt idx="2551">
                  <c:v>40158</c:v>
                </c:pt>
                <c:pt idx="2552">
                  <c:v>40161</c:v>
                </c:pt>
                <c:pt idx="2553">
                  <c:v>40162</c:v>
                </c:pt>
                <c:pt idx="2554">
                  <c:v>40163</c:v>
                </c:pt>
                <c:pt idx="2555">
                  <c:v>40164</c:v>
                </c:pt>
                <c:pt idx="2556">
                  <c:v>40165</c:v>
                </c:pt>
                <c:pt idx="2557">
                  <c:v>40168</c:v>
                </c:pt>
                <c:pt idx="2558">
                  <c:v>40169</c:v>
                </c:pt>
                <c:pt idx="2559">
                  <c:v>40170</c:v>
                </c:pt>
                <c:pt idx="2560">
                  <c:v>40171</c:v>
                </c:pt>
                <c:pt idx="2561">
                  <c:v>40175</c:v>
                </c:pt>
                <c:pt idx="2562">
                  <c:v>40176</c:v>
                </c:pt>
                <c:pt idx="2563">
                  <c:v>40177</c:v>
                </c:pt>
                <c:pt idx="2564">
                  <c:v>40178</c:v>
                </c:pt>
                <c:pt idx="2565">
                  <c:v>40182</c:v>
                </c:pt>
                <c:pt idx="2566">
                  <c:v>40183</c:v>
                </c:pt>
                <c:pt idx="2567">
                  <c:v>40184</c:v>
                </c:pt>
                <c:pt idx="2568">
                  <c:v>40185</c:v>
                </c:pt>
                <c:pt idx="2569">
                  <c:v>40186</c:v>
                </c:pt>
                <c:pt idx="2570">
                  <c:v>40189</c:v>
                </c:pt>
                <c:pt idx="2571">
                  <c:v>40190</c:v>
                </c:pt>
                <c:pt idx="2572">
                  <c:v>40191</c:v>
                </c:pt>
                <c:pt idx="2573">
                  <c:v>40192</c:v>
                </c:pt>
                <c:pt idx="2574">
                  <c:v>40193</c:v>
                </c:pt>
                <c:pt idx="2575">
                  <c:v>40197</c:v>
                </c:pt>
                <c:pt idx="2576">
                  <c:v>40198</c:v>
                </c:pt>
                <c:pt idx="2577">
                  <c:v>40199</c:v>
                </c:pt>
                <c:pt idx="2578">
                  <c:v>40200</c:v>
                </c:pt>
                <c:pt idx="2579">
                  <c:v>40203</c:v>
                </c:pt>
                <c:pt idx="2580">
                  <c:v>40204</c:v>
                </c:pt>
                <c:pt idx="2581">
                  <c:v>40205</c:v>
                </c:pt>
                <c:pt idx="2582">
                  <c:v>40206</c:v>
                </c:pt>
                <c:pt idx="2583">
                  <c:v>40207</c:v>
                </c:pt>
                <c:pt idx="2584">
                  <c:v>40210</c:v>
                </c:pt>
                <c:pt idx="2585">
                  <c:v>40211</c:v>
                </c:pt>
                <c:pt idx="2586">
                  <c:v>40212</c:v>
                </c:pt>
                <c:pt idx="2587">
                  <c:v>40213</c:v>
                </c:pt>
                <c:pt idx="2588">
                  <c:v>40214</c:v>
                </c:pt>
                <c:pt idx="2589">
                  <c:v>40217</c:v>
                </c:pt>
                <c:pt idx="2590">
                  <c:v>40218</c:v>
                </c:pt>
                <c:pt idx="2591">
                  <c:v>40219</c:v>
                </c:pt>
                <c:pt idx="2592">
                  <c:v>40220</c:v>
                </c:pt>
                <c:pt idx="2593">
                  <c:v>40221</c:v>
                </c:pt>
                <c:pt idx="2594">
                  <c:v>40225</c:v>
                </c:pt>
                <c:pt idx="2595">
                  <c:v>40226</c:v>
                </c:pt>
                <c:pt idx="2596">
                  <c:v>40227</c:v>
                </c:pt>
                <c:pt idx="2597">
                  <c:v>40228</c:v>
                </c:pt>
                <c:pt idx="2598">
                  <c:v>40231</c:v>
                </c:pt>
                <c:pt idx="2599">
                  <c:v>40232</c:v>
                </c:pt>
                <c:pt idx="2600">
                  <c:v>40233</c:v>
                </c:pt>
                <c:pt idx="2601">
                  <c:v>40234</c:v>
                </c:pt>
                <c:pt idx="2602">
                  <c:v>40235</c:v>
                </c:pt>
                <c:pt idx="2603">
                  <c:v>40238</c:v>
                </c:pt>
                <c:pt idx="2604">
                  <c:v>40239</c:v>
                </c:pt>
                <c:pt idx="2605">
                  <c:v>40240</c:v>
                </c:pt>
                <c:pt idx="2606">
                  <c:v>40241</c:v>
                </c:pt>
                <c:pt idx="2607">
                  <c:v>40242</c:v>
                </c:pt>
                <c:pt idx="2608">
                  <c:v>40245</c:v>
                </c:pt>
                <c:pt idx="2609">
                  <c:v>40246</c:v>
                </c:pt>
                <c:pt idx="2610">
                  <c:v>40247</c:v>
                </c:pt>
                <c:pt idx="2611">
                  <c:v>40248</c:v>
                </c:pt>
                <c:pt idx="2612">
                  <c:v>40249</c:v>
                </c:pt>
                <c:pt idx="2613">
                  <c:v>40252</c:v>
                </c:pt>
                <c:pt idx="2614">
                  <c:v>40253</c:v>
                </c:pt>
                <c:pt idx="2615">
                  <c:v>40254</c:v>
                </c:pt>
                <c:pt idx="2616">
                  <c:v>40255</c:v>
                </c:pt>
                <c:pt idx="2617">
                  <c:v>40256</c:v>
                </c:pt>
                <c:pt idx="2618">
                  <c:v>40259</c:v>
                </c:pt>
                <c:pt idx="2619">
                  <c:v>40260</c:v>
                </c:pt>
                <c:pt idx="2620">
                  <c:v>40261</c:v>
                </c:pt>
                <c:pt idx="2621">
                  <c:v>40262</c:v>
                </c:pt>
                <c:pt idx="2622">
                  <c:v>40263</c:v>
                </c:pt>
                <c:pt idx="2623">
                  <c:v>40266</c:v>
                </c:pt>
                <c:pt idx="2624">
                  <c:v>40267</c:v>
                </c:pt>
                <c:pt idx="2625">
                  <c:v>40268</c:v>
                </c:pt>
                <c:pt idx="2626">
                  <c:v>40269</c:v>
                </c:pt>
                <c:pt idx="2627">
                  <c:v>40273</c:v>
                </c:pt>
                <c:pt idx="2628">
                  <c:v>40274</c:v>
                </c:pt>
                <c:pt idx="2629">
                  <c:v>40275</c:v>
                </c:pt>
                <c:pt idx="2630">
                  <c:v>40276</c:v>
                </c:pt>
                <c:pt idx="2631">
                  <c:v>40277</c:v>
                </c:pt>
                <c:pt idx="2632">
                  <c:v>40280</c:v>
                </c:pt>
                <c:pt idx="2633">
                  <c:v>40281</c:v>
                </c:pt>
                <c:pt idx="2634">
                  <c:v>40282</c:v>
                </c:pt>
                <c:pt idx="2635">
                  <c:v>40283</c:v>
                </c:pt>
                <c:pt idx="2636">
                  <c:v>40284</c:v>
                </c:pt>
                <c:pt idx="2637">
                  <c:v>40287</c:v>
                </c:pt>
                <c:pt idx="2638">
                  <c:v>40288</c:v>
                </c:pt>
                <c:pt idx="2639">
                  <c:v>40289</c:v>
                </c:pt>
                <c:pt idx="2640">
                  <c:v>40290</c:v>
                </c:pt>
                <c:pt idx="2641">
                  <c:v>40291</c:v>
                </c:pt>
                <c:pt idx="2642">
                  <c:v>40294</c:v>
                </c:pt>
                <c:pt idx="2643">
                  <c:v>40295</c:v>
                </c:pt>
                <c:pt idx="2644">
                  <c:v>40296</c:v>
                </c:pt>
                <c:pt idx="2645">
                  <c:v>40297</c:v>
                </c:pt>
                <c:pt idx="2646">
                  <c:v>40298</c:v>
                </c:pt>
                <c:pt idx="2647">
                  <c:v>40301</c:v>
                </c:pt>
                <c:pt idx="2648">
                  <c:v>40302</c:v>
                </c:pt>
                <c:pt idx="2649">
                  <c:v>40303</c:v>
                </c:pt>
                <c:pt idx="2650">
                  <c:v>40304</c:v>
                </c:pt>
                <c:pt idx="2651">
                  <c:v>40305</c:v>
                </c:pt>
                <c:pt idx="2652">
                  <c:v>40308</c:v>
                </c:pt>
                <c:pt idx="2653">
                  <c:v>40309</c:v>
                </c:pt>
                <c:pt idx="2654">
                  <c:v>40310</c:v>
                </c:pt>
                <c:pt idx="2655">
                  <c:v>40311</c:v>
                </c:pt>
                <c:pt idx="2656">
                  <c:v>40312</c:v>
                </c:pt>
                <c:pt idx="2657">
                  <c:v>40315</c:v>
                </c:pt>
                <c:pt idx="2658">
                  <c:v>40316</c:v>
                </c:pt>
                <c:pt idx="2659">
                  <c:v>40317</c:v>
                </c:pt>
                <c:pt idx="2660">
                  <c:v>40318</c:v>
                </c:pt>
                <c:pt idx="2661">
                  <c:v>40319</c:v>
                </c:pt>
                <c:pt idx="2662">
                  <c:v>40322</c:v>
                </c:pt>
                <c:pt idx="2663">
                  <c:v>40323</c:v>
                </c:pt>
                <c:pt idx="2664">
                  <c:v>40324</c:v>
                </c:pt>
                <c:pt idx="2665">
                  <c:v>40325</c:v>
                </c:pt>
                <c:pt idx="2666">
                  <c:v>40326</c:v>
                </c:pt>
                <c:pt idx="2667">
                  <c:v>40330</c:v>
                </c:pt>
                <c:pt idx="2668">
                  <c:v>40331</c:v>
                </c:pt>
                <c:pt idx="2669">
                  <c:v>40332</c:v>
                </c:pt>
                <c:pt idx="2670">
                  <c:v>40333</c:v>
                </c:pt>
                <c:pt idx="2671">
                  <c:v>40336</c:v>
                </c:pt>
                <c:pt idx="2672">
                  <c:v>40337</c:v>
                </c:pt>
                <c:pt idx="2673">
                  <c:v>40338</c:v>
                </c:pt>
                <c:pt idx="2674">
                  <c:v>40339</c:v>
                </c:pt>
                <c:pt idx="2675">
                  <c:v>40340</c:v>
                </c:pt>
                <c:pt idx="2676">
                  <c:v>40343</c:v>
                </c:pt>
                <c:pt idx="2677">
                  <c:v>40344</c:v>
                </c:pt>
                <c:pt idx="2678">
                  <c:v>40345</c:v>
                </c:pt>
                <c:pt idx="2679">
                  <c:v>40346</c:v>
                </c:pt>
                <c:pt idx="2680">
                  <c:v>40347</c:v>
                </c:pt>
                <c:pt idx="2681">
                  <c:v>40350</c:v>
                </c:pt>
                <c:pt idx="2682">
                  <c:v>40351</c:v>
                </c:pt>
                <c:pt idx="2683">
                  <c:v>40352</c:v>
                </c:pt>
                <c:pt idx="2684">
                  <c:v>40353</c:v>
                </c:pt>
                <c:pt idx="2685">
                  <c:v>40354</c:v>
                </c:pt>
                <c:pt idx="2686">
                  <c:v>40357</c:v>
                </c:pt>
                <c:pt idx="2687">
                  <c:v>40358</c:v>
                </c:pt>
                <c:pt idx="2688">
                  <c:v>40359</c:v>
                </c:pt>
                <c:pt idx="2689">
                  <c:v>40360</c:v>
                </c:pt>
                <c:pt idx="2690">
                  <c:v>40361</c:v>
                </c:pt>
                <c:pt idx="2691">
                  <c:v>40365</c:v>
                </c:pt>
                <c:pt idx="2692">
                  <c:v>40366</c:v>
                </c:pt>
                <c:pt idx="2693">
                  <c:v>40367</c:v>
                </c:pt>
                <c:pt idx="2694">
                  <c:v>40368</c:v>
                </c:pt>
                <c:pt idx="2695">
                  <c:v>40371</c:v>
                </c:pt>
                <c:pt idx="2696">
                  <c:v>40372</c:v>
                </c:pt>
                <c:pt idx="2697">
                  <c:v>40373</c:v>
                </c:pt>
                <c:pt idx="2698">
                  <c:v>40374</c:v>
                </c:pt>
                <c:pt idx="2699">
                  <c:v>40375</c:v>
                </c:pt>
                <c:pt idx="2700">
                  <c:v>40378</c:v>
                </c:pt>
                <c:pt idx="2701">
                  <c:v>40379</c:v>
                </c:pt>
                <c:pt idx="2702">
                  <c:v>40380</c:v>
                </c:pt>
                <c:pt idx="2703">
                  <c:v>40381</c:v>
                </c:pt>
                <c:pt idx="2704">
                  <c:v>40382</c:v>
                </c:pt>
                <c:pt idx="2705">
                  <c:v>40385</c:v>
                </c:pt>
                <c:pt idx="2706">
                  <c:v>40386</c:v>
                </c:pt>
                <c:pt idx="2707">
                  <c:v>40387</c:v>
                </c:pt>
                <c:pt idx="2708">
                  <c:v>40388</c:v>
                </c:pt>
                <c:pt idx="2709">
                  <c:v>40389</c:v>
                </c:pt>
                <c:pt idx="2710">
                  <c:v>40392</c:v>
                </c:pt>
                <c:pt idx="2711">
                  <c:v>40393</c:v>
                </c:pt>
                <c:pt idx="2712">
                  <c:v>40394</c:v>
                </c:pt>
                <c:pt idx="2713">
                  <c:v>40395</c:v>
                </c:pt>
                <c:pt idx="2714">
                  <c:v>40396</c:v>
                </c:pt>
                <c:pt idx="2715">
                  <c:v>40399</c:v>
                </c:pt>
                <c:pt idx="2716">
                  <c:v>40400</c:v>
                </c:pt>
                <c:pt idx="2717">
                  <c:v>40401</c:v>
                </c:pt>
                <c:pt idx="2718">
                  <c:v>40402</c:v>
                </c:pt>
                <c:pt idx="2719">
                  <c:v>40403</c:v>
                </c:pt>
                <c:pt idx="2720">
                  <c:v>40406</c:v>
                </c:pt>
                <c:pt idx="2721">
                  <c:v>40407</c:v>
                </c:pt>
                <c:pt idx="2722">
                  <c:v>40408</c:v>
                </c:pt>
                <c:pt idx="2723">
                  <c:v>40409</c:v>
                </c:pt>
                <c:pt idx="2724">
                  <c:v>40410</c:v>
                </c:pt>
                <c:pt idx="2725">
                  <c:v>40413</c:v>
                </c:pt>
                <c:pt idx="2726">
                  <c:v>40414</c:v>
                </c:pt>
                <c:pt idx="2727">
                  <c:v>40415</c:v>
                </c:pt>
                <c:pt idx="2728">
                  <c:v>40416</c:v>
                </c:pt>
                <c:pt idx="2729">
                  <c:v>40417</c:v>
                </c:pt>
                <c:pt idx="2730">
                  <c:v>40420</c:v>
                </c:pt>
                <c:pt idx="2731">
                  <c:v>40421</c:v>
                </c:pt>
                <c:pt idx="2732">
                  <c:v>40422</c:v>
                </c:pt>
                <c:pt idx="2733">
                  <c:v>40423</c:v>
                </c:pt>
                <c:pt idx="2734">
                  <c:v>40424</c:v>
                </c:pt>
                <c:pt idx="2735">
                  <c:v>40428</c:v>
                </c:pt>
                <c:pt idx="2736">
                  <c:v>40429</c:v>
                </c:pt>
                <c:pt idx="2737">
                  <c:v>40430</c:v>
                </c:pt>
                <c:pt idx="2738">
                  <c:v>40431</c:v>
                </c:pt>
                <c:pt idx="2739">
                  <c:v>40434</c:v>
                </c:pt>
                <c:pt idx="2740">
                  <c:v>40435</c:v>
                </c:pt>
                <c:pt idx="2741">
                  <c:v>40436</c:v>
                </c:pt>
                <c:pt idx="2742">
                  <c:v>40437</c:v>
                </c:pt>
                <c:pt idx="2743">
                  <c:v>40438</c:v>
                </c:pt>
                <c:pt idx="2744">
                  <c:v>40441</c:v>
                </c:pt>
                <c:pt idx="2745">
                  <c:v>40442</c:v>
                </c:pt>
                <c:pt idx="2746">
                  <c:v>40443</c:v>
                </c:pt>
                <c:pt idx="2747">
                  <c:v>40444</c:v>
                </c:pt>
                <c:pt idx="2748">
                  <c:v>40445</c:v>
                </c:pt>
                <c:pt idx="2749">
                  <c:v>40448</c:v>
                </c:pt>
                <c:pt idx="2750">
                  <c:v>40449</c:v>
                </c:pt>
                <c:pt idx="2751">
                  <c:v>40450</c:v>
                </c:pt>
                <c:pt idx="2752">
                  <c:v>40451</c:v>
                </c:pt>
                <c:pt idx="2753">
                  <c:v>40452</c:v>
                </c:pt>
                <c:pt idx="2754">
                  <c:v>40455</c:v>
                </c:pt>
                <c:pt idx="2755">
                  <c:v>40456</c:v>
                </c:pt>
                <c:pt idx="2756">
                  <c:v>40457</c:v>
                </c:pt>
                <c:pt idx="2757">
                  <c:v>40458</c:v>
                </c:pt>
                <c:pt idx="2758">
                  <c:v>40459</c:v>
                </c:pt>
                <c:pt idx="2759">
                  <c:v>40462</c:v>
                </c:pt>
                <c:pt idx="2760">
                  <c:v>40463</c:v>
                </c:pt>
                <c:pt idx="2761">
                  <c:v>40464</c:v>
                </c:pt>
                <c:pt idx="2762">
                  <c:v>40465</c:v>
                </c:pt>
                <c:pt idx="2763">
                  <c:v>40466</c:v>
                </c:pt>
                <c:pt idx="2764">
                  <c:v>40469</c:v>
                </c:pt>
                <c:pt idx="2765">
                  <c:v>40470</c:v>
                </c:pt>
                <c:pt idx="2766">
                  <c:v>40471</c:v>
                </c:pt>
                <c:pt idx="2767">
                  <c:v>40472</c:v>
                </c:pt>
                <c:pt idx="2768">
                  <c:v>40473</c:v>
                </c:pt>
                <c:pt idx="2769">
                  <c:v>40476</c:v>
                </c:pt>
                <c:pt idx="2770">
                  <c:v>40477</c:v>
                </c:pt>
                <c:pt idx="2771">
                  <c:v>40478</c:v>
                </c:pt>
                <c:pt idx="2772">
                  <c:v>40479</c:v>
                </c:pt>
                <c:pt idx="2773">
                  <c:v>40480</c:v>
                </c:pt>
                <c:pt idx="2774">
                  <c:v>40483</c:v>
                </c:pt>
                <c:pt idx="2775">
                  <c:v>40484</c:v>
                </c:pt>
                <c:pt idx="2776">
                  <c:v>40485</c:v>
                </c:pt>
                <c:pt idx="2777">
                  <c:v>40486</c:v>
                </c:pt>
                <c:pt idx="2778">
                  <c:v>40487</c:v>
                </c:pt>
                <c:pt idx="2779">
                  <c:v>40490</c:v>
                </c:pt>
                <c:pt idx="2780">
                  <c:v>40491</c:v>
                </c:pt>
                <c:pt idx="2781">
                  <c:v>40492</c:v>
                </c:pt>
                <c:pt idx="2782">
                  <c:v>40493</c:v>
                </c:pt>
                <c:pt idx="2783">
                  <c:v>40494</c:v>
                </c:pt>
                <c:pt idx="2784">
                  <c:v>40497</c:v>
                </c:pt>
                <c:pt idx="2785">
                  <c:v>40498</c:v>
                </c:pt>
                <c:pt idx="2786">
                  <c:v>40499</c:v>
                </c:pt>
                <c:pt idx="2787">
                  <c:v>40500</c:v>
                </c:pt>
                <c:pt idx="2788">
                  <c:v>40501</c:v>
                </c:pt>
                <c:pt idx="2789">
                  <c:v>40504</c:v>
                </c:pt>
                <c:pt idx="2790">
                  <c:v>40505</c:v>
                </c:pt>
                <c:pt idx="2791">
                  <c:v>40506</c:v>
                </c:pt>
                <c:pt idx="2792">
                  <c:v>40508</c:v>
                </c:pt>
                <c:pt idx="2793">
                  <c:v>40511</c:v>
                </c:pt>
                <c:pt idx="2794">
                  <c:v>40512</c:v>
                </c:pt>
                <c:pt idx="2795">
                  <c:v>40513</c:v>
                </c:pt>
                <c:pt idx="2796">
                  <c:v>40514</c:v>
                </c:pt>
                <c:pt idx="2797">
                  <c:v>40515</c:v>
                </c:pt>
                <c:pt idx="2798">
                  <c:v>40518</c:v>
                </c:pt>
                <c:pt idx="2799">
                  <c:v>40519</c:v>
                </c:pt>
                <c:pt idx="2800">
                  <c:v>40520</c:v>
                </c:pt>
                <c:pt idx="2801">
                  <c:v>40521</c:v>
                </c:pt>
                <c:pt idx="2802">
                  <c:v>40522</c:v>
                </c:pt>
                <c:pt idx="2803">
                  <c:v>40525</c:v>
                </c:pt>
                <c:pt idx="2804">
                  <c:v>40526</c:v>
                </c:pt>
                <c:pt idx="2805">
                  <c:v>40527</c:v>
                </c:pt>
                <c:pt idx="2806">
                  <c:v>40528</c:v>
                </c:pt>
                <c:pt idx="2807">
                  <c:v>40529</c:v>
                </c:pt>
                <c:pt idx="2808">
                  <c:v>40532</c:v>
                </c:pt>
                <c:pt idx="2809">
                  <c:v>40533</c:v>
                </c:pt>
                <c:pt idx="2810">
                  <c:v>40534</c:v>
                </c:pt>
                <c:pt idx="2811">
                  <c:v>40535</c:v>
                </c:pt>
                <c:pt idx="2812">
                  <c:v>40539</c:v>
                </c:pt>
                <c:pt idx="2813">
                  <c:v>40540</c:v>
                </c:pt>
                <c:pt idx="2814">
                  <c:v>40541</c:v>
                </c:pt>
                <c:pt idx="2815">
                  <c:v>40542</c:v>
                </c:pt>
                <c:pt idx="2816">
                  <c:v>40543</c:v>
                </c:pt>
                <c:pt idx="2817">
                  <c:v>40546</c:v>
                </c:pt>
                <c:pt idx="2818">
                  <c:v>40547</c:v>
                </c:pt>
                <c:pt idx="2819">
                  <c:v>40548</c:v>
                </c:pt>
                <c:pt idx="2820">
                  <c:v>40549</c:v>
                </c:pt>
                <c:pt idx="2821">
                  <c:v>40550</c:v>
                </c:pt>
                <c:pt idx="2822">
                  <c:v>40553</c:v>
                </c:pt>
                <c:pt idx="2823">
                  <c:v>40554</c:v>
                </c:pt>
                <c:pt idx="2824">
                  <c:v>40555</c:v>
                </c:pt>
                <c:pt idx="2825">
                  <c:v>40556</c:v>
                </c:pt>
                <c:pt idx="2826">
                  <c:v>40557</c:v>
                </c:pt>
                <c:pt idx="2827">
                  <c:v>40561</c:v>
                </c:pt>
                <c:pt idx="2828">
                  <c:v>40562</c:v>
                </c:pt>
                <c:pt idx="2829">
                  <c:v>40563</c:v>
                </c:pt>
                <c:pt idx="2830">
                  <c:v>40564</c:v>
                </c:pt>
                <c:pt idx="2831">
                  <c:v>40567</c:v>
                </c:pt>
                <c:pt idx="2832">
                  <c:v>40568</c:v>
                </c:pt>
                <c:pt idx="2833">
                  <c:v>40569</c:v>
                </c:pt>
                <c:pt idx="2834">
                  <c:v>40570</c:v>
                </c:pt>
                <c:pt idx="2835">
                  <c:v>40571</c:v>
                </c:pt>
                <c:pt idx="2836">
                  <c:v>40574</c:v>
                </c:pt>
                <c:pt idx="2837">
                  <c:v>40575</c:v>
                </c:pt>
                <c:pt idx="2838">
                  <c:v>40576</c:v>
                </c:pt>
                <c:pt idx="2839">
                  <c:v>40577</c:v>
                </c:pt>
                <c:pt idx="2840">
                  <c:v>40578</c:v>
                </c:pt>
                <c:pt idx="2841">
                  <c:v>40581</c:v>
                </c:pt>
                <c:pt idx="2842">
                  <c:v>40582</c:v>
                </c:pt>
                <c:pt idx="2843">
                  <c:v>40583</c:v>
                </c:pt>
                <c:pt idx="2844">
                  <c:v>40584</c:v>
                </c:pt>
                <c:pt idx="2845">
                  <c:v>40585</c:v>
                </c:pt>
                <c:pt idx="2846">
                  <c:v>40588</c:v>
                </c:pt>
                <c:pt idx="2847">
                  <c:v>40589</c:v>
                </c:pt>
                <c:pt idx="2848">
                  <c:v>40590</c:v>
                </c:pt>
                <c:pt idx="2849">
                  <c:v>40591</c:v>
                </c:pt>
                <c:pt idx="2850">
                  <c:v>40592</c:v>
                </c:pt>
                <c:pt idx="2851">
                  <c:v>40596</c:v>
                </c:pt>
                <c:pt idx="2852">
                  <c:v>40597</c:v>
                </c:pt>
                <c:pt idx="2853">
                  <c:v>40598</c:v>
                </c:pt>
                <c:pt idx="2854">
                  <c:v>40599</c:v>
                </c:pt>
                <c:pt idx="2855">
                  <c:v>40602</c:v>
                </c:pt>
                <c:pt idx="2856">
                  <c:v>40603</c:v>
                </c:pt>
                <c:pt idx="2857">
                  <c:v>40604</c:v>
                </c:pt>
                <c:pt idx="2858">
                  <c:v>40605</c:v>
                </c:pt>
                <c:pt idx="2859">
                  <c:v>40606</c:v>
                </c:pt>
                <c:pt idx="2860">
                  <c:v>40609</c:v>
                </c:pt>
                <c:pt idx="2861">
                  <c:v>40610</c:v>
                </c:pt>
                <c:pt idx="2862">
                  <c:v>40611</c:v>
                </c:pt>
                <c:pt idx="2863">
                  <c:v>40612</c:v>
                </c:pt>
                <c:pt idx="2864">
                  <c:v>40613</c:v>
                </c:pt>
                <c:pt idx="2865">
                  <c:v>40616</c:v>
                </c:pt>
                <c:pt idx="2866">
                  <c:v>40617</c:v>
                </c:pt>
                <c:pt idx="2867">
                  <c:v>40618</c:v>
                </c:pt>
                <c:pt idx="2868">
                  <c:v>40619</c:v>
                </c:pt>
                <c:pt idx="2869">
                  <c:v>40620</c:v>
                </c:pt>
                <c:pt idx="2870">
                  <c:v>40623</c:v>
                </c:pt>
                <c:pt idx="2871">
                  <c:v>40624</c:v>
                </c:pt>
                <c:pt idx="2872">
                  <c:v>40625</c:v>
                </c:pt>
                <c:pt idx="2873">
                  <c:v>40626</c:v>
                </c:pt>
                <c:pt idx="2874">
                  <c:v>40627</c:v>
                </c:pt>
                <c:pt idx="2875">
                  <c:v>40630</c:v>
                </c:pt>
                <c:pt idx="2876">
                  <c:v>40631</c:v>
                </c:pt>
                <c:pt idx="2877">
                  <c:v>40632</c:v>
                </c:pt>
                <c:pt idx="2878">
                  <c:v>40633</c:v>
                </c:pt>
                <c:pt idx="2879">
                  <c:v>40634</c:v>
                </c:pt>
                <c:pt idx="2880">
                  <c:v>40637</c:v>
                </c:pt>
                <c:pt idx="2881">
                  <c:v>40638</c:v>
                </c:pt>
                <c:pt idx="2882">
                  <c:v>40639</c:v>
                </c:pt>
                <c:pt idx="2883">
                  <c:v>40640</c:v>
                </c:pt>
                <c:pt idx="2884">
                  <c:v>40641</c:v>
                </c:pt>
                <c:pt idx="2885">
                  <c:v>40644</c:v>
                </c:pt>
                <c:pt idx="2886">
                  <c:v>40645</c:v>
                </c:pt>
              </c:numCache>
            </c:numRef>
          </c:cat>
          <c:val>
            <c:numRef>
              <c:f>'Spot Prices'!$D$2:$D$2888</c:f>
              <c:numCache>
                <c:formatCode>General</c:formatCode>
                <c:ptCount val="2887"/>
                <c:pt idx="0">
                  <c:v>23.95</c:v>
                </c:pt>
                <c:pt idx="1">
                  <c:v>23.72</c:v>
                </c:pt>
                <c:pt idx="2">
                  <c:v>23.55</c:v>
                </c:pt>
                <c:pt idx="3">
                  <c:v>23.35</c:v>
                </c:pt>
                <c:pt idx="4">
                  <c:v>22.77</c:v>
                </c:pt>
                <c:pt idx="5">
                  <c:v>23.93</c:v>
                </c:pt>
                <c:pt idx="6">
                  <c:v>24.62</c:v>
                </c:pt>
                <c:pt idx="7">
                  <c:v>24.9</c:v>
                </c:pt>
                <c:pt idx="8">
                  <c:v>25.5</c:v>
                </c:pt>
                <c:pt idx="9">
                  <c:v>25.99</c:v>
                </c:pt>
                <c:pt idx="10">
                  <c:v>26.310000000000024</c:v>
                </c:pt>
                <c:pt idx="11">
                  <c:v>26.17</c:v>
                </c:pt>
                <c:pt idx="12">
                  <c:v>26.259999999999987</c:v>
                </c:pt>
                <c:pt idx="13">
                  <c:v>27.18</c:v>
                </c:pt>
                <c:pt idx="14">
                  <c:v>27.02</c:v>
                </c:pt>
                <c:pt idx="15">
                  <c:v>27.24</c:v>
                </c:pt>
                <c:pt idx="16">
                  <c:v>27.18</c:v>
                </c:pt>
                <c:pt idx="17">
                  <c:v>26.91</c:v>
                </c:pt>
                <c:pt idx="18">
                  <c:v>26.59</c:v>
                </c:pt>
                <c:pt idx="19">
                  <c:v>27.08</c:v>
                </c:pt>
                <c:pt idx="20">
                  <c:v>27.35</c:v>
                </c:pt>
                <c:pt idx="21">
                  <c:v>27.150000000000023</c:v>
                </c:pt>
                <c:pt idx="22">
                  <c:v>27.6</c:v>
                </c:pt>
                <c:pt idx="23">
                  <c:v>27.479999999999986</c:v>
                </c:pt>
                <c:pt idx="24">
                  <c:v>27.939999999999987</c:v>
                </c:pt>
                <c:pt idx="25">
                  <c:v>27.610000000000024</c:v>
                </c:pt>
                <c:pt idx="26">
                  <c:v>27.439999999999987</c:v>
                </c:pt>
                <c:pt idx="27">
                  <c:v>27.32</c:v>
                </c:pt>
                <c:pt idx="28">
                  <c:v>27.82</c:v>
                </c:pt>
                <c:pt idx="29">
                  <c:v>28.03</c:v>
                </c:pt>
                <c:pt idx="30">
                  <c:v>28.12</c:v>
                </c:pt>
                <c:pt idx="31">
                  <c:v>28.110000000000024</c:v>
                </c:pt>
                <c:pt idx="32">
                  <c:v>27.54</c:v>
                </c:pt>
                <c:pt idx="33">
                  <c:v>27.259999999999987</c:v>
                </c:pt>
                <c:pt idx="34">
                  <c:v>26.93</c:v>
                </c:pt>
                <c:pt idx="35">
                  <c:v>27.22</c:v>
                </c:pt>
                <c:pt idx="36">
                  <c:v>27.919999999999987</c:v>
                </c:pt>
                <c:pt idx="37">
                  <c:v>28.21</c:v>
                </c:pt>
                <c:pt idx="38">
                  <c:v>28.53</c:v>
                </c:pt>
                <c:pt idx="39">
                  <c:v>28.7</c:v>
                </c:pt>
                <c:pt idx="40">
                  <c:v>29.01</c:v>
                </c:pt>
                <c:pt idx="41">
                  <c:v>29.779999999999987</c:v>
                </c:pt>
                <c:pt idx="42">
                  <c:v>30.12</c:v>
                </c:pt>
                <c:pt idx="43">
                  <c:v>29.830000000000005</c:v>
                </c:pt>
                <c:pt idx="44">
                  <c:v>30.08</c:v>
                </c:pt>
                <c:pt idx="45">
                  <c:v>31.93</c:v>
                </c:pt>
                <c:pt idx="46">
                  <c:v>31.41</c:v>
                </c:pt>
                <c:pt idx="47">
                  <c:v>29.110000000000024</c:v>
                </c:pt>
                <c:pt idx="48">
                  <c:v>28.97</c:v>
                </c:pt>
                <c:pt idx="49">
                  <c:v>29.25</c:v>
                </c:pt>
                <c:pt idx="50">
                  <c:v>28.830000000000005</c:v>
                </c:pt>
                <c:pt idx="51">
                  <c:v>28.03</c:v>
                </c:pt>
                <c:pt idx="52">
                  <c:v>27.97</c:v>
                </c:pt>
                <c:pt idx="53">
                  <c:v>27.87</c:v>
                </c:pt>
                <c:pt idx="54">
                  <c:v>25.59</c:v>
                </c:pt>
                <c:pt idx="55">
                  <c:v>24.93</c:v>
                </c:pt>
                <c:pt idx="56">
                  <c:v>25.77</c:v>
                </c:pt>
                <c:pt idx="57">
                  <c:v>25.32</c:v>
                </c:pt>
                <c:pt idx="58">
                  <c:v>25.74</c:v>
                </c:pt>
                <c:pt idx="59">
                  <c:v>25.16</c:v>
                </c:pt>
                <c:pt idx="60">
                  <c:v>24.8</c:v>
                </c:pt>
                <c:pt idx="61">
                  <c:v>23.77</c:v>
                </c:pt>
                <c:pt idx="62">
                  <c:v>23.939999999999987</c:v>
                </c:pt>
                <c:pt idx="63">
                  <c:v>23.979999999999986</c:v>
                </c:pt>
                <c:pt idx="64">
                  <c:v>24.62</c:v>
                </c:pt>
                <c:pt idx="65">
                  <c:v>23.259999999999987</c:v>
                </c:pt>
                <c:pt idx="66">
                  <c:v>22.979999999999986</c:v>
                </c:pt>
                <c:pt idx="67">
                  <c:v>22.9</c:v>
                </c:pt>
                <c:pt idx="68">
                  <c:v>22.630000000000024</c:v>
                </c:pt>
                <c:pt idx="69">
                  <c:v>21.08</c:v>
                </c:pt>
                <c:pt idx="70">
                  <c:v>21.05</c:v>
                </c:pt>
                <c:pt idx="71">
                  <c:v>21.4</c:v>
                </c:pt>
                <c:pt idx="72">
                  <c:v>22.650000000000023</c:v>
                </c:pt>
                <c:pt idx="73">
                  <c:v>22.130000000000024</c:v>
                </c:pt>
                <c:pt idx="74">
                  <c:v>22.2</c:v>
                </c:pt>
                <c:pt idx="75">
                  <c:v>22.67</c:v>
                </c:pt>
                <c:pt idx="76">
                  <c:v>23.5</c:v>
                </c:pt>
                <c:pt idx="77">
                  <c:v>23.57</c:v>
                </c:pt>
                <c:pt idx="79">
                  <c:v>23.36</c:v>
                </c:pt>
                <c:pt idx="80">
                  <c:v>22.9</c:v>
                </c:pt>
                <c:pt idx="81">
                  <c:v>23.07</c:v>
                </c:pt>
                <c:pt idx="82">
                  <c:v>23.79</c:v>
                </c:pt>
                <c:pt idx="84">
                  <c:v>24.73</c:v>
                </c:pt>
                <c:pt idx="85">
                  <c:v>25.130000000000024</c:v>
                </c:pt>
                <c:pt idx="86">
                  <c:v>25.06</c:v>
                </c:pt>
                <c:pt idx="87">
                  <c:v>24.93</c:v>
                </c:pt>
                <c:pt idx="88">
                  <c:v>26.03</c:v>
                </c:pt>
                <c:pt idx="89">
                  <c:v>26.69</c:v>
                </c:pt>
                <c:pt idx="90">
                  <c:v>26.59</c:v>
                </c:pt>
                <c:pt idx="91">
                  <c:v>27.22</c:v>
                </c:pt>
                <c:pt idx="92">
                  <c:v>27.979999999999986</c:v>
                </c:pt>
                <c:pt idx="93">
                  <c:v>28.259999999999987</c:v>
                </c:pt>
                <c:pt idx="94">
                  <c:v>28.779999999999987</c:v>
                </c:pt>
                <c:pt idx="95">
                  <c:v>28.4</c:v>
                </c:pt>
                <c:pt idx="96">
                  <c:v>28.9</c:v>
                </c:pt>
                <c:pt idx="97">
                  <c:v>29.01</c:v>
                </c:pt>
                <c:pt idx="98">
                  <c:v>28.45</c:v>
                </c:pt>
                <c:pt idx="99">
                  <c:v>28.12</c:v>
                </c:pt>
                <c:pt idx="100">
                  <c:v>28.97</c:v>
                </c:pt>
                <c:pt idx="101">
                  <c:v>29.62</c:v>
                </c:pt>
                <c:pt idx="102">
                  <c:v>30.09</c:v>
                </c:pt>
                <c:pt idx="103">
                  <c:v>29.89</c:v>
                </c:pt>
                <c:pt idx="104">
                  <c:v>29.64</c:v>
                </c:pt>
                <c:pt idx="105">
                  <c:v>29.69</c:v>
                </c:pt>
                <c:pt idx="106">
                  <c:v>29.35</c:v>
                </c:pt>
                <c:pt idx="107">
                  <c:v>28.27</c:v>
                </c:pt>
                <c:pt idx="108">
                  <c:v>28.419999999999987</c:v>
                </c:pt>
                <c:pt idx="109">
                  <c:v>28.32</c:v>
                </c:pt>
                <c:pt idx="110">
                  <c:v>29.34</c:v>
                </c:pt>
                <c:pt idx="111">
                  <c:v>29</c:v>
                </c:pt>
                <c:pt idx="112">
                  <c:v>30.1</c:v>
                </c:pt>
                <c:pt idx="113">
                  <c:v>30.4</c:v>
                </c:pt>
                <c:pt idx="114">
                  <c:v>30.12</c:v>
                </c:pt>
                <c:pt idx="115">
                  <c:v>29.77</c:v>
                </c:pt>
                <c:pt idx="116">
                  <c:v>28.68</c:v>
                </c:pt>
                <c:pt idx="117">
                  <c:v>27.69</c:v>
                </c:pt>
                <c:pt idx="118">
                  <c:v>28.86</c:v>
                </c:pt>
                <c:pt idx="119">
                  <c:v>30.71</c:v>
                </c:pt>
                <c:pt idx="120">
                  <c:v>30.610000000000024</c:v>
                </c:pt>
                <c:pt idx="121">
                  <c:v>31.02</c:v>
                </c:pt>
                <c:pt idx="122">
                  <c:v>30.9</c:v>
                </c:pt>
                <c:pt idx="123">
                  <c:v>30.47</c:v>
                </c:pt>
                <c:pt idx="124">
                  <c:v>31.150000000000023</c:v>
                </c:pt>
                <c:pt idx="125">
                  <c:v>31.05</c:v>
                </c:pt>
                <c:pt idx="126">
                  <c:v>31.58</c:v>
                </c:pt>
                <c:pt idx="127">
                  <c:v>32.15</c:v>
                </c:pt>
                <c:pt idx="128">
                  <c:v>30.73</c:v>
                </c:pt>
                <c:pt idx="129">
                  <c:v>30.35</c:v>
                </c:pt>
                <c:pt idx="130">
                  <c:v>30.67</c:v>
                </c:pt>
                <c:pt idx="131">
                  <c:v>30.62</c:v>
                </c:pt>
                <c:pt idx="132">
                  <c:v>30.58</c:v>
                </c:pt>
                <c:pt idx="133">
                  <c:v>29.830000000000005</c:v>
                </c:pt>
                <c:pt idx="134">
                  <c:v>30.27</c:v>
                </c:pt>
                <c:pt idx="135">
                  <c:v>31.150000000000023</c:v>
                </c:pt>
                <c:pt idx="136">
                  <c:v>30.82</c:v>
                </c:pt>
                <c:pt idx="137">
                  <c:v>28.439999999999987</c:v>
                </c:pt>
                <c:pt idx="138">
                  <c:v>28.459999999999987</c:v>
                </c:pt>
                <c:pt idx="139">
                  <c:v>28.330000000000005</c:v>
                </c:pt>
                <c:pt idx="140">
                  <c:v>27.85</c:v>
                </c:pt>
                <c:pt idx="141">
                  <c:v>26.68</c:v>
                </c:pt>
                <c:pt idx="142">
                  <c:v>26.84</c:v>
                </c:pt>
                <c:pt idx="143">
                  <c:v>25.779999999999987</c:v>
                </c:pt>
                <c:pt idx="144">
                  <c:v>25.919999999999987</c:v>
                </c:pt>
                <c:pt idx="145">
                  <c:v>25.6</c:v>
                </c:pt>
                <c:pt idx="146">
                  <c:v>25.959999999999987</c:v>
                </c:pt>
                <c:pt idx="147">
                  <c:v>25.3</c:v>
                </c:pt>
                <c:pt idx="148">
                  <c:v>25.24</c:v>
                </c:pt>
                <c:pt idx="149">
                  <c:v>26.8</c:v>
                </c:pt>
                <c:pt idx="150">
                  <c:v>27.04</c:v>
                </c:pt>
                <c:pt idx="151">
                  <c:v>28.01</c:v>
                </c:pt>
                <c:pt idx="152">
                  <c:v>27.56</c:v>
                </c:pt>
                <c:pt idx="153">
                  <c:v>27.58</c:v>
                </c:pt>
                <c:pt idx="154">
                  <c:v>28.130000000000024</c:v>
                </c:pt>
                <c:pt idx="155">
                  <c:v>28.979999999999986</c:v>
                </c:pt>
                <c:pt idx="156">
                  <c:v>29.439999999999987</c:v>
                </c:pt>
                <c:pt idx="157">
                  <c:v>29.24</c:v>
                </c:pt>
                <c:pt idx="158">
                  <c:v>30</c:v>
                </c:pt>
                <c:pt idx="159">
                  <c:v>29.66</c:v>
                </c:pt>
                <c:pt idx="160">
                  <c:v>30.71</c:v>
                </c:pt>
                <c:pt idx="161">
                  <c:v>30.759999999999987</c:v>
                </c:pt>
                <c:pt idx="162">
                  <c:v>31.34</c:v>
                </c:pt>
                <c:pt idx="163">
                  <c:v>30.18</c:v>
                </c:pt>
                <c:pt idx="164">
                  <c:v>32.379999999999995</c:v>
                </c:pt>
                <c:pt idx="165">
                  <c:v>31.67</c:v>
                </c:pt>
                <c:pt idx="166">
                  <c:v>33.260000000000012</c:v>
                </c:pt>
                <c:pt idx="167">
                  <c:v>33.290000000000013</c:v>
                </c:pt>
                <c:pt idx="168">
                  <c:v>34.03</c:v>
                </c:pt>
                <c:pt idx="169">
                  <c:v>34.130000000000003</c:v>
                </c:pt>
                <c:pt idx="170">
                  <c:v>35.08</c:v>
                </c:pt>
                <c:pt idx="171">
                  <c:v>35.090000000000003</c:v>
                </c:pt>
                <c:pt idx="172">
                  <c:v>36.020000000000003</c:v>
                </c:pt>
                <c:pt idx="173">
                  <c:v>35.720000000000013</c:v>
                </c:pt>
                <c:pt idx="174">
                  <c:v>36.700000000000003</c:v>
                </c:pt>
                <c:pt idx="175">
                  <c:v>37.43</c:v>
                </c:pt>
                <c:pt idx="176">
                  <c:v>36.270000000000003</c:v>
                </c:pt>
                <c:pt idx="177">
                  <c:v>36.870000000000005</c:v>
                </c:pt>
                <c:pt idx="178">
                  <c:v>33.300000000000004</c:v>
                </c:pt>
                <c:pt idx="179">
                  <c:v>31.08</c:v>
                </c:pt>
                <c:pt idx="180">
                  <c:v>31.35</c:v>
                </c:pt>
                <c:pt idx="181">
                  <c:v>33.68</c:v>
                </c:pt>
                <c:pt idx="182">
                  <c:v>34.550000000000004</c:v>
                </c:pt>
                <c:pt idx="183">
                  <c:v>33.480000000000004</c:v>
                </c:pt>
                <c:pt idx="184">
                  <c:v>33.67</c:v>
                </c:pt>
                <c:pt idx="185">
                  <c:v>32.18</c:v>
                </c:pt>
                <c:pt idx="186">
                  <c:v>31.59</c:v>
                </c:pt>
                <c:pt idx="187">
                  <c:v>30.01</c:v>
                </c:pt>
                <c:pt idx="188">
                  <c:v>29.939999999999987</c:v>
                </c:pt>
                <c:pt idx="189">
                  <c:v>29.779999999999987</c:v>
                </c:pt>
                <c:pt idx="190">
                  <c:v>28.91</c:v>
                </c:pt>
                <c:pt idx="191">
                  <c:v>28.419999999999987</c:v>
                </c:pt>
                <c:pt idx="192">
                  <c:v>29.650000000000023</c:v>
                </c:pt>
                <c:pt idx="193">
                  <c:v>30.64</c:v>
                </c:pt>
                <c:pt idx="194">
                  <c:v>30.07</c:v>
                </c:pt>
                <c:pt idx="195">
                  <c:v>29.19</c:v>
                </c:pt>
                <c:pt idx="196">
                  <c:v>29.62</c:v>
                </c:pt>
                <c:pt idx="197">
                  <c:v>29.99</c:v>
                </c:pt>
                <c:pt idx="198">
                  <c:v>30.95</c:v>
                </c:pt>
                <c:pt idx="199">
                  <c:v>31.25</c:v>
                </c:pt>
                <c:pt idx="200">
                  <c:v>33.449999999999996</c:v>
                </c:pt>
                <c:pt idx="201">
                  <c:v>33.5</c:v>
                </c:pt>
                <c:pt idx="202">
                  <c:v>32.03</c:v>
                </c:pt>
                <c:pt idx="203">
                  <c:v>30.38</c:v>
                </c:pt>
                <c:pt idx="204">
                  <c:v>30.979999999999986</c:v>
                </c:pt>
                <c:pt idx="205">
                  <c:v>31.29</c:v>
                </c:pt>
                <c:pt idx="206">
                  <c:v>30.16</c:v>
                </c:pt>
                <c:pt idx="207">
                  <c:v>30.979999999999986</c:v>
                </c:pt>
                <c:pt idx="208">
                  <c:v>31.810000000000024</c:v>
                </c:pt>
                <c:pt idx="209">
                  <c:v>31.17</c:v>
                </c:pt>
                <c:pt idx="210">
                  <c:v>31.479999999999986</c:v>
                </c:pt>
                <c:pt idx="211">
                  <c:v>31.310000000000024</c:v>
                </c:pt>
                <c:pt idx="212">
                  <c:v>31.09</c:v>
                </c:pt>
                <c:pt idx="213">
                  <c:v>30.150000000000023</c:v>
                </c:pt>
                <c:pt idx="214">
                  <c:v>31.62</c:v>
                </c:pt>
                <c:pt idx="215">
                  <c:v>30.810000000000024</c:v>
                </c:pt>
                <c:pt idx="216">
                  <c:v>30.810000000000024</c:v>
                </c:pt>
                <c:pt idx="217">
                  <c:v>31</c:v>
                </c:pt>
                <c:pt idx="218">
                  <c:v>31.59</c:v>
                </c:pt>
                <c:pt idx="219">
                  <c:v>31.3</c:v>
                </c:pt>
                <c:pt idx="220">
                  <c:v>31.79</c:v>
                </c:pt>
                <c:pt idx="221">
                  <c:v>32.260000000000012</c:v>
                </c:pt>
                <c:pt idx="222">
                  <c:v>32.5</c:v>
                </c:pt>
                <c:pt idx="223">
                  <c:v>33.050000000000004</c:v>
                </c:pt>
                <c:pt idx="224">
                  <c:v>33.82</c:v>
                </c:pt>
                <c:pt idx="225">
                  <c:v>34.160000000000011</c:v>
                </c:pt>
                <c:pt idx="226">
                  <c:v>33.090000000000003</c:v>
                </c:pt>
                <c:pt idx="227">
                  <c:v>34.230000000000011</c:v>
                </c:pt>
                <c:pt idx="228">
                  <c:v>33.33</c:v>
                </c:pt>
                <c:pt idx="229">
                  <c:v>33.11</c:v>
                </c:pt>
                <c:pt idx="230">
                  <c:v>33.290000000000013</c:v>
                </c:pt>
                <c:pt idx="231">
                  <c:v>33.349999999999994</c:v>
                </c:pt>
                <c:pt idx="232">
                  <c:v>33.47</c:v>
                </c:pt>
                <c:pt idx="233">
                  <c:v>32.590000000000003</c:v>
                </c:pt>
                <c:pt idx="234">
                  <c:v>32.449999999999996</c:v>
                </c:pt>
                <c:pt idx="235">
                  <c:v>32.53</c:v>
                </c:pt>
                <c:pt idx="236">
                  <c:v>31.59</c:v>
                </c:pt>
                <c:pt idx="237">
                  <c:v>30.37</c:v>
                </c:pt>
                <c:pt idx="238">
                  <c:v>28.88</c:v>
                </c:pt>
                <c:pt idx="239">
                  <c:v>27.47</c:v>
                </c:pt>
                <c:pt idx="240">
                  <c:v>27.85</c:v>
                </c:pt>
                <c:pt idx="241">
                  <c:v>26.85</c:v>
                </c:pt>
                <c:pt idx="242">
                  <c:v>27.279999999999987</c:v>
                </c:pt>
                <c:pt idx="243">
                  <c:v>26.810000000000024</c:v>
                </c:pt>
                <c:pt idx="244">
                  <c:v>26.84</c:v>
                </c:pt>
                <c:pt idx="245">
                  <c:v>24.32</c:v>
                </c:pt>
                <c:pt idx="246">
                  <c:v>24.439999999999987</c:v>
                </c:pt>
                <c:pt idx="247">
                  <c:v>25.110000000000024</c:v>
                </c:pt>
                <c:pt idx="248">
                  <c:v>24.36</c:v>
                </c:pt>
                <c:pt idx="249">
                  <c:v>23.29</c:v>
                </c:pt>
                <c:pt idx="250">
                  <c:v>22.4</c:v>
                </c:pt>
                <c:pt idx="251">
                  <c:v>22.23</c:v>
                </c:pt>
                <c:pt idx="253">
                  <c:v>22.58</c:v>
                </c:pt>
                <c:pt idx="254">
                  <c:v>22.29</c:v>
                </c:pt>
                <c:pt idx="255">
                  <c:v>22.58</c:v>
                </c:pt>
                <c:pt idx="256">
                  <c:v>23.43</c:v>
                </c:pt>
                <c:pt idx="257">
                  <c:v>23.439999999999987</c:v>
                </c:pt>
                <c:pt idx="258">
                  <c:v>24.57</c:v>
                </c:pt>
                <c:pt idx="259">
                  <c:v>24.77</c:v>
                </c:pt>
                <c:pt idx="260">
                  <c:v>24.75</c:v>
                </c:pt>
                <c:pt idx="261">
                  <c:v>24.130000000000024</c:v>
                </c:pt>
                <c:pt idx="262">
                  <c:v>24.979999999999986</c:v>
                </c:pt>
                <c:pt idx="263">
                  <c:v>25.6</c:v>
                </c:pt>
                <c:pt idx="264">
                  <c:v>25.630000000000024</c:v>
                </c:pt>
                <c:pt idx="265">
                  <c:v>26.03</c:v>
                </c:pt>
                <c:pt idx="266">
                  <c:v>25.52</c:v>
                </c:pt>
                <c:pt idx="267">
                  <c:v>24.27</c:v>
                </c:pt>
                <c:pt idx="268">
                  <c:v>24.74</c:v>
                </c:pt>
                <c:pt idx="269">
                  <c:v>26.29</c:v>
                </c:pt>
                <c:pt idx="270">
                  <c:v>27.69</c:v>
                </c:pt>
                <c:pt idx="271">
                  <c:v>27.02</c:v>
                </c:pt>
                <c:pt idx="272">
                  <c:v>27.04</c:v>
                </c:pt>
                <c:pt idx="273">
                  <c:v>26.939999999999987</c:v>
                </c:pt>
                <c:pt idx="274">
                  <c:v>27.04</c:v>
                </c:pt>
                <c:pt idx="275">
                  <c:v>26.95</c:v>
                </c:pt>
                <c:pt idx="276">
                  <c:v>26.32</c:v>
                </c:pt>
                <c:pt idx="277">
                  <c:v>26.59</c:v>
                </c:pt>
                <c:pt idx="278">
                  <c:v>27.17</c:v>
                </c:pt>
                <c:pt idx="279">
                  <c:v>28.9</c:v>
                </c:pt>
                <c:pt idx="280">
                  <c:v>29.25</c:v>
                </c:pt>
                <c:pt idx="281">
                  <c:v>29.1</c:v>
                </c:pt>
                <c:pt idx="282">
                  <c:v>29.54</c:v>
                </c:pt>
                <c:pt idx="283">
                  <c:v>30.68</c:v>
                </c:pt>
                <c:pt idx="284">
                  <c:v>29.53</c:v>
                </c:pt>
                <c:pt idx="285">
                  <c:v>29.32</c:v>
                </c:pt>
                <c:pt idx="286">
                  <c:v>28</c:v>
                </c:pt>
                <c:pt idx="287">
                  <c:v>27.89</c:v>
                </c:pt>
                <c:pt idx="288">
                  <c:v>26.330000000000005</c:v>
                </c:pt>
                <c:pt idx="289">
                  <c:v>26.610000000000024</c:v>
                </c:pt>
                <c:pt idx="290">
                  <c:v>27.05</c:v>
                </c:pt>
                <c:pt idx="291">
                  <c:v>26.45</c:v>
                </c:pt>
                <c:pt idx="292">
                  <c:v>26.1</c:v>
                </c:pt>
                <c:pt idx="293">
                  <c:v>25.75</c:v>
                </c:pt>
                <c:pt idx="294">
                  <c:v>26.12</c:v>
                </c:pt>
                <c:pt idx="295">
                  <c:v>25.84</c:v>
                </c:pt>
                <c:pt idx="296">
                  <c:v>25.279999999999987</c:v>
                </c:pt>
                <c:pt idx="297">
                  <c:v>25.16</c:v>
                </c:pt>
                <c:pt idx="298">
                  <c:v>24.759999999999987</c:v>
                </c:pt>
                <c:pt idx="299">
                  <c:v>25.279999999999987</c:v>
                </c:pt>
                <c:pt idx="300">
                  <c:v>25.979999999999986</c:v>
                </c:pt>
                <c:pt idx="301">
                  <c:v>25.59</c:v>
                </c:pt>
                <c:pt idx="302">
                  <c:v>25.91</c:v>
                </c:pt>
                <c:pt idx="303">
                  <c:v>26.37</c:v>
                </c:pt>
                <c:pt idx="304">
                  <c:v>25.779999999999987</c:v>
                </c:pt>
                <c:pt idx="305">
                  <c:v>25.34</c:v>
                </c:pt>
                <c:pt idx="306">
                  <c:v>24.8</c:v>
                </c:pt>
                <c:pt idx="307">
                  <c:v>24.310000000000024</c:v>
                </c:pt>
                <c:pt idx="308">
                  <c:v>23.37</c:v>
                </c:pt>
                <c:pt idx="309">
                  <c:v>23.84</c:v>
                </c:pt>
                <c:pt idx="310">
                  <c:v>23.19</c:v>
                </c:pt>
                <c:pt idx="311">
                  <c:v>23.630000000000024</c:v>
                </c:pt>
                <c:pt idx="312">
                  <c:v>23.21</c:v>
                </c:pt>
                <c:pt idx="313">
                  <c:v>23.45</c:v>
                </c:pt>
                <c:pt idx="314">
                  <c:v>23.939999999999987</c:v>
                </c:pt>
                <c:pt idx="315">
                  <c:v>24.01</c:v>
                </c:pt>
                <c:pt idx="316">
                  <c:v>24.41</c:v>
                </c:pt>
                <c:pt idx="317">
                  <c:v>24.5</c:v>
                </c:pt>
                <c:pt idx="318">
                  <c:v>23.77</c:v>
                </c:pt>
                <c:pt idx="319">
                  <c:v>23.5</c:v>
                </c:pt>
                <c:pt idx="320">
                  <c:v>23.310000000000024</c:v>
                </c:pt>
                <c:pt idx="321">
                  <c:v>23.47</c:v>
                </c:pt>
                <c:pt idx="322">
                  <c:v>24.35</c:v>
                </c:pt>
                <c:pt idx="323">
                  <c:v>24.87</c:v>
                </c:pt>
                <c:pt idx="324">
                  <c:v>24.02</c:v>
                </c:pt>
                <c:pt idx="325">
                  <c:v>24.37</c:v>
                </c:pt>
                <c:pt idx="326">
                  <c:v>25.64</c:v>
                </c:pt>
                <c:pt idx="327">
                  <c:v>26.08</c:v>
                </c:pt>
                <c:pt idx="328">
                  <c:v>27.12</c:v>
                </c:pt>
                <c:pt idx="329">
                  <c:v>26.8</c:v>
                </c:pt>
                <c:pt idx="330">
                  <c:v>26.8</c:v>
                </c:pt>
                <c:pt idx="331">
                  <c:v>26.99</c:v>
                </c:pt>
                <c:pt idx="332">
                  <c:v>26.110000000000024</c:v>
                </c:pt>
                <c:pt idx="333">
                  <c:v>25.86</c:v>
                </c:pt>
                <c:pt idx="334">
                  <c:v>25.57</c:v>
                </c:pt>
                <c:pt idx="335">
                  <c:v>25.419999999999987</c:v>
                </c:pt>
                <c:pt idx="336">
                  <c:v>25.759999999999987</c:v>
                </c:pt>
                <c:pt idx="337">
                  <c:v>25.49</c:v>
                </c:pt>
                <c:pt idx="338">
                  <c:v>26.71</c:v>
                </c:pt>
                <c:pt idx="339">
                  <c:v>26.85</c:v>
                </c:pt>
                <c:pt idx="340">
                  <c:v>27.21</c:v>
                </c:pt>
                <c:pt idx="341">
                  <c:v>27.310000000000024</c:v>
                </c:pt>
                <c:pt idx="342">
                  <c:v>26.82</c:v>
                </c:pt>
                <c:pt idx="343">
                  <c:v>27.459999999999987</c:v>
                </c:pt>
                <c:pt idx="344">
                  <c:v>27.59</c:v>
                </c:pt>
                <c:pt idx="345">
                  <c:v>27.71</c:v>
                </c:pt>
                <c:pt idx="346">
                  <c:v>27.45</c:v>
                </c:pt>
                <c:pt idx="347">
                  <c:v>27.459999999999987</c:v>
                </c:pt>
                <c:pt idx="348">
                  <c:v>28.27</c:v>
                </c:pt>
                <c:pt idx="349">
                  <c:v>27.97</c:v>
                </c:pt>
                <c:pt idx="350">
                  <c:v>27.77</c:v>
                </c:pt>
                <c:pt idx="351">
                  <c:v>27.88</c:v>
                </c:pt>
                <c:pt idx="352">
                  <c:v>28.19</c:v>
                </c:pt>
                <c:pt idx="353">
                  <c:v>28.57</c:v>
                </c:pt>
                <c:pt idx="354">
                  <c:v>29.3</c:v>
                </c:pt>
                <c:pt idx="355">
                  <c:v>29.8</c:v>
                </c:pt>
                <c:pt idx="356">
                  <c:v>29.72</c:v>
                </c:pt>
                <c:pt idx="357">
                  <c:v>29.51</c:v>
                </c:pt>
                <c:pt idx="358">
                  <c:v>28.85</c:v>
                </c:pt>
                <c:pt idx="359">
                  <c:v>28.69</c:v>
                </c:pt>
                <c:pt idx="360">
                  <c:v>29.110000000000024</c:v>
                </c:pt>
                <c:pt idx="361">
                  <c:v>28.919999999999987</c:v>
                </c:pt>
                <c:pt idx="362">
                  <c:v>28.55</c:v>
                </c:pt>
                <c:pt idx="363">
                  <c:v>28.86</c:v>
                </c:pt>
                <c:pt idx="364">
                  <c:v>28.95</c:v>
                </c:pt>
                <c:pt idx="365">
                  <c:v>29.25</c:v>
                </c:pt>
                <c:pt idx="366">
                  <c:v>28.73</c:v>
                </c:pt>
                <c:pt idx="367">
                  <c:v>28.55</c:v>
                </c:pt>
                <c:pt idx="368">
                  <c:v>28.88</c:v>
                </c:pt>
                <c:pt idx="369">
                  <c:v>29.57</c:v>
                </c:pt>
                <c:pt idx="370">
                  <c:v>29.03</c:v>
                </c:pt>
                <c:pt idx="371">
                  <c:v>29.130000000000024</c:v>
                </c:pt>
                <c:pt idx="372">
                  <c:v>28.5</c:v>
                </c:pt>
                <c:pt idx="373">
                  <c:v>28.130000000000024</c:v>
                </c:pt>
                <c:pt idx="374">
                  <c:v>27.610000000000024</c:v>
                </c:pt>
                <c:pt idx="375">
                  <c:v>26.68</c:v>
                </c:pt>
                <c:pt idx="376">
                  <c:v>26.24</c:v>
                </c:pt>
                <c:pt idx="377">
                  <c:v>26.7</c:v>
                </c:pt>
                <c:pt idx="378">
                  <c:v>26.86</c:v>
                </c:pt>
                <c:pt idx="379">
                  <c:v>27.36</c:v>
                </c:pt>
                <c:pt idx="380">
                  <c:v>27.66</c:v>
                </c:pt>
                <c:pt idx="381">
                  <c:v>26.25</c:v>
                </c:pt>
                <c:pt idx="382">
                  <c:v>25.68</c:v>
                </c:pt>
                <c:pt idx="383">
                  <c:v>26.21</c:v>
                </c:pt>
                <c:pt idx="384">
                  <c:v>25.73</c:v>
                </c:pt>
                <c:pt idx="385">
                  <c:v>25.56</c:v>
                </c:pt>
                <c:pt idx="386">
                  <c:v>25.97</c:v>
                </c:pt>
                <c:pt idx="387">
                  <c:v>25.69</c:v>
                </c:pt>
                <c:pt idx="388">
                  <c:v>26.55</c:v>
                </c:pt>
                <c:pt idx="389">
                  <c:v>25.59</c:v>
                </c:pt>
                <c:pt idx="390">
                  <c:v>24.69</c:v>
                </c:pt>
                <c:pt idx="391">
                  <c:v>24.439999999999987</c:v>
                </c:pt>
                <c:pt idx="392">
                  <c:v>23.62</c:v>
                </c:pt>
                <c:pt idx="393">
                  <c:v>24.02</c:v>
                </c:pt>
                <c:pt idx="394">
                  <c:v>23.58</c:v>
                </c:pt>
                <c:pt idx="395">
                  <c:v>23.9</c:v>
                </c:pt>
                <c:pt idx="396">
                  <c:v>23.1</c:v>
                </c:pt>
                <c:pt idx="397">
                  <c:v>23.35</c:v>
                </c:pt>
                <c:pt idx="398">
                  <c:v>23.43</c:v>
                </c:pt>
                <c:pt idx="399">
                  <c:v>24.439999999999987</c:v>
                </c:pt>
                <c:pt idx="400">
                  <c:v>24.37</c:v>
                </c:pt>
                <c:pt idx="401">
                  <c:v>24.9</c:v>
                </c:pt>
                <c:pt idx="402">
                  <c:v>24.939999999999987</c:v>
                </c:pt>
                <c:pt idx="403">
                  <c:v>24.82</c:v>
                </c:pt>
                <c:pt idx="404">
                  <c:v>24.459999999999987</c:v>
                </c:pt>
                <c:pt idx="405">
                  <c:v>24.35</c:v>
                </c:pt>
                <c:pt idx="406">
                  <c:v>24.23</c:v>
                </c:pt>
                <c:pt idx="407">
                  <c:v>25.49</c:v>
                </c:pt>
                <c:pt idx="408">
                  <c:v>25.6</c:v>
                </c:pt>
                <c:pt idx="409">
                  <c:v>25.39</c:v>
                </c:pt>
                <c:pt idx="410">
                  <c:v>25.939999999999987</c:v>
                </c:pt>
                <c:pt idx="411">
                  <c:v>25.610000000000024</c:v>
                </c:pt>
                <c:pt idx="412">
                  <c:v>25.279999999999987</c:v>
                </c:pt>
                <c:pt idx="413">
                  <c:v>25.779999999999987</c:v>
                </c:pt>
                <c:pt idx="414">
                  <c:v>25.88</c:v>
                </c:pt>
                <c:pt idx="415">
                  <c:v>25.71</c:v>
                </c:pt>
                <c:pt idx="416">
                  <c:v>25.610000000000024</c:v>
                </c:pt>
                <c:pt idx="417">
                  <c:v>25.18</c:v>
                </c:pt>
                <c:pt idx="418">
                  <c:v>24.68</c:v>
                </c:pt>
                <c:pt idx="419">
                  <c:v>24.35</c:v>
                </c:pt>
                <c:pt idx="420">
                  <c:v>25.36</c:v>
                </c:pt>
                <c:pt idx="421">
                  <c:v>25.71</c:v>
                </c:pt>
                <c:pt idx="422">
                  <c:v>25.66</c:v>
                </c:pt>
                <c:pt idx="423">
                  <c:v>26.330000000000005</c:v>
                </c:pt>
                <c:pt idx="424">
                  <c:v>26.22</c:v>
                </c:pt>
                <c:pt idx="425">
                  <c:v>26.459999999999987</c:v>
                </c:pt>
                <c:pt idx="426">
                  <c:v>26.67</c:v>
                </c:pt>
                <c:pt idx="427">
                  <c:v>26.7</c:v>
                </c:pt>
                <c:pt idx="428">
                  <c:v>26.8</c:v>
                </c:pt>
                <c:pt idx="429">
                  <c:v>26.52</c:v>
                </c:pt>
                <c:pt idx="430">
                  <c:v>26.27</c:v>
                </c:pt>
                <c:pt idx="431">
                  <c:v>26.27</c:v>
                </c:pt>
                <c:pt idx="432">
                  <c:v>26.610000000000024</c:v>
                </c:pt>
                <c:pt idx="433">
                  <c:v>27.54</c:v>
                </c:pt>
                <c:pt idx="434">
                  <c:v>27.59</c:v>
                </c:pt>
                <c:pt idx="435">
                  <c:v>29.12</c:v>
                </c:pt>
                <c:pt idx="436">
                  <c:v>28.24</c:v>
                </c:pt>
                <c:pt idx="437">
                  <c:v>28.2</c:v>
                </c:pt>
                <c:pt idx="438">
                  <c:v>29.22</c:v>
                </c:pt>
                <c:pt idx="439">
                  <c:v>28.32</c:v>
                </c:pt>
                <c:pt idx="440">
                  <c:v>27.54</c:v>
                </c:pt>
                <c:pt idx="441">
                  <c:v>25.439999999999987</c:v>
                </c:pt>
                <c:pt idx="442">
                  <c:v>25.57</c:v>
                </c:pt>
                <c:pt idx="443">
                  <c:v>25.17</c:v>
                </c:pt>
                <c:pt idx="444">
                  <c:v>20.630000000000024</c:v>
                </c:pt>
                <c:pt idx="445">
                  <c:v>20.130000000000024</c:v>
                </c:pt>
                <c:pt idx="446">
                  <c:v>20.67</c:v>
                </c:pt>
                <c:pt idx="447">
                  <c:v>21.47</c:v>
                </c:pt>
                <c:pt idx="448">
                  <c:v>21.87</c:v>
                </c:pt>
                <c:pt idx="449">
                  <c:v>21.22</c:v>
                </c:pt>
                <c:pt idx="450">
                  <c:v>21.29</c:v>
                </c:pt>
                <c:pt idx="451">
                  <c:v>20.630000000000024</c:v>
                </c:pt>
                <c:pt idx="452">
                  <c:v>20.939999999999987</c:v>
                </c:pt>
                <c:pt idx="453">
                  <c:v>21.459999999999987</c:v>
                </c:pt>
                <c:pt idx="454">
                  <c:v>20.91</c:v>
                </c:pt>
                <c:pt idx="455">
                  <c:v>20.650000000000023</c:v>
                </c:pt>
                <c:pt idx="456">
                  <c:v>21.02</c:v>
                </c:pt>
                <c:pt idx="457">
                  <c:v>21.38</c:v>
                </c:pt>
                <c:pt idx="458">
                  <c:v>20.57</c:v>
                </c:pt>
                <c:pt idx="459">
                  <c:v>20.36</c:v>
                </c:pt>
                <c:pt idx="460">
                  <c:v>20.47</c:v>
                </c:pt>
                <c:pt idx="461">
                  <c:v>19.47</c:v>
                </c:pt>
                <c:pt idx="462">
                  <c:v>19.21</c:v>
                </c:pt>
                <c:pt idx="463">
                  <c:v>19.91</c:v>
                </c:pt>
                <c:pt idx="464">
                  <c:v>20.38</c:v>
                </c:pt>
                <c:pt idx="465">
                  <c:v>20.56</c:v>
                </c:pt>
                <c:pt idx="466">
                  <c:v>20.37</c:v>
                </c:pt>
                <c:pt idx="467">
                  <c:v>20.67</c:v>
                </c:pt>
                <c:pt idx="468">
                  <c:v>20.309999999999999</c:v>
                </c:pt>
                <c:pt idx="469">
                  <c:v>20.55</c:v>
                </c:pt>
                <c:pt idx="470">
                  <c:v>20.41</c:v>
                </c:pt>
                <c:pt idx="471">
                  <c:v>19.630000000000024</c:v>
                </c:pt>
                <c:pt idx="472">
                  <c:v>19.39</c:v>
                </c:pt>
                <c:pt idx="473">
                  <c:v>18.630000000000024</c:v>
                </c:pt>
                <c:pt idx="474">
                  <c:v>18.779999999999987</c:v>
                </c:pt>
                <c:pt idx="475">
                  <c:v>18.64</c:v>
                </c:pt>
                <c:pt idx="476">
                  <c:v>18.86</c:v>
                </c:pt>
                <c:pt idx="477">
                  <c:v>19.54</c:v>
                </c:pt>
                <c:pt idx="478">
                  <c:v>20.72</c:v>
                </c:pt>
                <c:pt idx="479">
                  <c:v>19.479999999999986</c:v>
                </c:pt>
                <c:pt idx="480">
                  <c:v>20.47</c:v>
                </c:pt>
                <c:pt idx="481">
                  <c:v>18.779999999999987</c:v>
                </c:pt>
                <c:pt idx="482">
                  <c:v>16.510000000000005</c:v>
                </c:pt>
                <c:pt idx="483">
                  <c:v>16.86</c:v>
                </c:pt>
                <c:pt idx="484">
                  <c:v>16.55</c:v>
                </c:pt>
                <c:pt idx="485">
                  <c:v>18.82</c:v>
                </c:pt>
                <c:pt idx="486">
                  <c:v>18.439999999999987</c:v>
                </c:pt>
                <c:pt idx="487">
                  <c:v>19.649999999999999</c:v>
                </c:pt>
                <c:pt idx="488">
                  <c:v>19.399999999999999</c:v>
                </c:pt>
                <c:pt idx="489">
                  <c:v>18.66</c:v>
                </c:pt>
                <c:pt idx="490">
                  <c:v>19.09</c:v>
                </c:pt>
                <c:pt idx="491">
                  <c:v>18.809999999999999</c:v>
                </c:pt>
                <c:pt idx="492">
                  <c:v>18.54</c:v>
                </c:pt>
                <c:pt idx="493">
                  <c:v>18.920000000000002</c:v>
                </c:pt>
                <c:pt idx="494">
                  <c:v>20</c:v>
                </c:pt>
                <c:pt idx="495">
                  <c:v>19.279999999999987</c:v>
                </c:pt>
                <c:pt idx="496">
                  <c:v>19.27</c:v>
                </c:pt>
                <c:pt idx="497">
                  <c:v>18.57</c:v>
                </c:pt>
                <c:pt idx="498">
                  <c:v>17.809999999999999</c:v>
                </c:pt>
                <c:pt idx="499">
                  <c:v>18.03</c:v>
                </c:pt>
                <c:pt idx="500">
                  <c:v>17.610000000000024</c:v>
                </c:pt>
                <c:pt idx="501">
                  <c:v>18.130000000000024</c:v>
                </c:pt>
                <c:pt idx="502">
                  <c:v>17.8</c:v>
                </c:pt>
                <c:pt idx="503">
                  <c:v>18.54</c:v>
                </c:pt>
                <c:pt idx="504">
                  <c:v>18.579999999999988</c:v>
                </c:pt>
                <c:pt idx="505">
                  <c:v>18.510000000000005</c:v>
                </c:pt>
                <c:pt idx="506">
                  <c:v>19.03</c:v>
                </c:pt>
                <c:pt idx="507">
                  <c:v>18.87</c:v>
                </c:pt>
                <c:pt idx="508">
                  <c:v>18.73</c:v>
                </c:pt>
                <c:pt idx="509">
                  <c:v>18.649999999999999</c:v>
                </c:pt>
                <c:pt idx="511">
                  <c:v>18.87</c:v>
                </c:pt>
                <c:pt idx="512">
                  <c:v>19.77</c:v>
                </c:pt>
                <c:pt idx="513">
                  <c:v>19.350000000000001</c:v>
                </c:pt>
                <c:pt idx="514">
                  <c:v>20.130000000000024</c:v>
                </c:pt>
                <c:pt idx="515">
                  <c:v>20.47</c:v>
                </c:pt>
                <c:pt idx="516">
                  <c:v>21.2</c:v>
                </c:pt>
                <c:pt idx="517">
                  <c:v>21.08</c:v>
                </c:pt>
                <c:pt idx="518">
                  <c:v>21.03</c:v>
                </c:pt>
                <c:pt idx="519">
                  <c:v>20.21</c:v>
                </c:pt>
                <c:pt idx="520">
                  <c:v>19.71</c:v>
                </c:pt>
                <c:pt idx="521">
                  <c:v>20.079999999999988</c:v>
                </c:pt>
                <c:pt idx="522">
                  <c:v>18.89</c:v>
                </c:pt>
                <c:pt idx="523">
                  <c:v>18.86</c:v>
                </c:pt>
                <c:pt idx="524">
                  <c:v>18.5</c:v>
                </c:pt>
                <c:pt idx="525">
                  <c:v>18.2</c:v>
                </c:pt>
                <c:pt idx="526">
                  <c:v>18.170000000000005</c:v>
                </c:pt>
                <c:pt idx="527">
                  <c:v>18.32</c:v>
                </c:pt>
                <c:pt idx="528">
                  <c:v>18.7</c:v>
                </c:pt>
                <c:pt idx="529">
                  <c:v>18.89</c:v>
                </c:pt>
                <c:pt idx="530">
                  <c:v>18.91</c:v>
                </c:pt>
                <c:pt idx="531">
                  <c:v>19.04</c:v>
                </c:pt>
                <c:pt idx="532">
                  <c:v>19.739999999999988</c:v>
                </c:pt>
                <c:pt idx="533">
                  <c:v>19.260000000000002</c:v>
                </c:pt>
                <c:pt idx="534">
                  <c:v>18.71</c:v>
                </c:pt>
                <c:pt idx="535">
                  <c:v>19.07</c:v>
                </c:pt>
                <c:pt idx="536">
                  <c:v>19.7</c:v>
                </c:pt>
                <c:pt idx="537">
                  <c:v>20.260000000000002</c:v>
                </c:pt>
                <c:pt idx="538">
                  <c:v>19.899999999999999</c:v>
                </c:pt>
                <c:pt idx="539">
                  <c:v>19.97</c:v>
                </c:pt>
                <c:pt idx="540">
                  <c:v>19.420000000000002</c:v>
                </c:pt>
                <c:pt idx="541">
                  <c:v>20.010000000000005</c:v>
                </c:pt>
                <c:pt idx="542">
                  <c:v>20.079999999999988</c:v>
                </c:pt>
                <c:pt idx="543">
                  <c:v>21.75</c:v>
                </c:pt>
                <c:pt idx="544">
                  <c:v>21.41</c:v>
                </c:pt>
                <c:pt idx="545">
                  <c:v>20.97</c:v>
                </c:pt>
                <c:pt idx="546">
                  <c:v>20.759999999999987</c:v>
                </c:pt>
                <c:pt idx="547">
                  <c:v>20.12</c:v>
                </c:pt>
                <c:pt idx="548">
                  <c:v>20.18</c:v>
                </c:pt>
                <c:pt idx="549">
                  <c:v>19.439999999999987</c:v>
                </c:pt>
                <c:pt idx="550">
                  <c:v>20.21</c:v>
                </c:pt>
                <c:pt idx="551">
                  <c:v>20.14</c:v>
                </c:pt>
                <c:pt idx="552">
                  <c:v>19.779999999999987</c:v>
                </c:pt>
                <c:pt idx="553">
                  <c:v>19.95</c:v>
                </c:pt>
                <c:pt idx="554">
                  <c:v>20.73</c:v>
                </c:pt>
                <c:pt idx="555">
                  <c:v>20.73</c:v>
                </c:pt>
                <c:pt idx="556">
                  <c:v>21.830000000000005</c:v>
                </c:pt>
                <c:pt idx="557">
                  <c:v>21.59</c:v>
                </c:pt>
                <c:pt idx="558">
                  <c:v>22.25</c:v>
                </c:pt>
                <c:pt idx="559">
                  <c:v>22.110000000000024</c:v>
                </c:pt>
                <c:pt idx="560">
                  <c:v>23.1</c:v>
                </c:pt>
                <c:pt idx="561">
                  <c:v>22.32</c:v>
                </c:pt>
                <c:pt idx="562">
                  <c:v>23.14</c:v>
                </c:pt>
                <c:pt idx="563">
                  <c:v>22.7</c:v>
                </c:pt>
                <c:pt idx="564">
                  <c:v>23.6</c:v>
                </c:pt>
                <c:pt idx="565">
                  <c:v>23.759999999999987</c:v>
                </c:pt>
                <c:pt idx="566">
                  <c:v>23.9</c:v>
                </c:pt>
                <c:pt idx="567">
                  <c:v>23.8</c:v>
                </c:pt>
                <c:pt idx="568">
                  <c:v>24.51</c:v>
                </c:pt>
                <c:pt idx="569">
                  <c:v>24.779999999999987</c:v>
                </c:pt>
                <c:pt idx="570">
                  <c:v>24.25</c:v>
                </c:pt>
                <c:pt idx="571">
                  <c:v>24.830000000000005</c:v>
                </c:pt>
                <c:pt idx="572">
                  <c:v>24.75</c:v>
                </c:pt>
                <c:pt idx="573">
                  <c:v>24.6</c:v>
                </c:pt>
                <c:pt idx="574">
                  <c:v>25.130000000000024</c:v>
                </c:pt>
                <c:pt idx="575">
                  <c:v>25.34</c:v>
                </c:pt>
                <c:pt idx="576">
                  <c:v>25.34</c:v>
                </c:pt>
                <c:pt idx="577">
                  <c:v>26.06</c:v>
                </c:pt>
                <c:pt idx="578">
                  <c:v>26.97</c:v>
                </c:pt>
                <c:pt idx="579">
                  <c:v>26.72</c:v>
                </c:pt>
                <c:pt idx="580">
                  <c:v>26.97</c:v>
                </c:pt>
                <c:pt idx="581">
                  <c:v>25.39</c:v>
                </c:pt>
                <c:pt idx="582">
                  <c:v>26.36</c:v>
                </c:pt>
                <c:pt idx="583">
                  <c:v>25.479999999999986</c:v>
                </c:pt>
                <c:pt idx="584">
                  <c:v>25.130000000000024</c:v>
                </c:pt>
                <c:pt idx="585">
                  <c:v>24.22</c:v>
                </c:pt>
                <c:pt idx="586">
                  <c:v>23.25</c:v>
                </c:pt>
                <c:pt idx="587">
                  <c:v>23.39</c:v>
                </c:pt>
                <c:pt idx="588">
                  <c:v>24.03</c:v>
                </c:pt>
                <c:pt idx="589">
                  <c:v>25.259999999999987</c:v>
                </c:pt>
                <c:pt idx="590">
                  <c:v>25.9</c:v>
                </c:pt>
                <c:pt idx="591">
                  <c:v>25.86</c:v>
                </c:pt>
                <c:pt idx="592">
                  <c:v>25.959999999999987</c:v>
                </c:pt>
                <c:pt idx="593">
                  <c:v>26.259999999999987</c:v>
                </c:pt>
                <c:pt idx="594">
                  <c:v>26.2</c:v>
                </c:pt>
                <c:pt idx="595">
                  <c:v>26.47</c:v>
                </c:pt>
                <c:pt idx="596">
                  <c:v>26.32</c:v>
                </c:pt>
                <c:pt idx="597">
                  <c:v>26.85</c:v>
                </c:pt>
                <c:pt idx="598">
                  <c:v>26.979999999999986</c:v>
                </c:pt>
                <c:pt idx="599">
                  <c:v>26.67</c:v>
                </c:pt>
                <c:pt idx="600">
                  <c:v>25.73</c:v>
                </c:pt>
                <c:pt idx="601">
                  <c:v>25.8</c:v>
                </c:pt>
                <c:pt idx="603">
                  <c:v>25.53</c:v>
                </c:pt>
                <c:pt idx="604">
                  <c:v>26.09</c:v>
                </c:pt>
                <c:pt idx="605">
                  <c:v>26.09</c:v>
                </c:pt>
                <c:pt idx="606">
                  <c:v>26.89</c:v>
                </c:pt>
                <c:pt idx="607">
                  <c:v>26.3</c:v>
                </c:pt>
                <c:pt idx="608">
                  <c:v>27.12</c:v>
                </c:pt>
                <c:pt idx="609">
                  <c:v>27.17</c:v>
                </c:pt>
                <c:pt idx="610">
                  <c:v>25.71</c:v>
                </c:pt>
                <c:pt idx="611">
                  <c:v>25.45</c:v>
                </c:pt>
                <c:pt idx="612">
                  <c:v>25.97</c:v>
                </c:pt>
                <c:pt idx="613">
                  <c:v>24.99</c:v>
                </c:pt>
                <c:pt idx="614">
                  <c:v>24.32</c:v>
                </c:pt>
                <c:pt idx="615">
                  <c:v>24.01</c:v>
                </c:pt>
                <c:pt idx="616">
                  <c:v>23.759999999999987</c:v>
                </c:pt>
                <c:pt idx="617">
                  <c:v>23.52</c:v>
                </c:pt>
                <c:pt idx="618">
                  <c:v>24.71</c:v>
                </c:pt>
                <c:pt idx="619">
                  <c:v>24.18</c:v>
                </c:pt>
                <c:pt idx="620">
                  <c:v>23.72</c:v>
                </c:pt>
                <c:pt idx="621">
                  <c:v>23.87</c:v>
                </c:pt>
                <c:pt idx="624">
                  <c:v>23.19</c:v>
                </c:pt>
                <c:pt idx="625">
                  <c:v>22.79</c:v>
                </c:pt>
                <c:pt idx="626">
                  <c:v>22.99</c:v>
                </c:pt>
                <c:pt idx="627">
                  <c:v>22.830000000000005</c:v>
                </c:pt>
                <c:pt idx="628">
                  <c:v>22.37</c:v>
                </c:pt>
                <c:pt idx="629">
                  <c:v>23.09</c:v>
                </c:pt>
                <c:pt idx="630">
                  <c:v>23.72</c:v>
                </c:pt>
                <c:pt idx="631">
                  <c:v>23.97</c:v>
                </c:pt>
                <c:pt idx="632">
                  <c:v>24.69</c:v>
                </c:pt>
                <c:pt idx="633">
                  <c:v>24.64</c:v>
                </c:pt>
                <c:pt idx="634">
                  <c:v>24.85</c:v>
                </c:pt>
                <c:pt idx="635">
                  <c:v>24.419999999999987</c:v>
                </c:pt>
                <c:pt idx="636">
                  <c:v>24.14</c:v>
                </c:pt>
                <c:pt idx="637">
                  <c:v>24.99</c:v>
                </c:pt>
                <c:pt idx="638">
                  <c:v>25.32</c:v>
                </c:pt>
                <c:pt idx="639">
                  <c:v>24.75</c:v>
                </c:pt>
                <c:pt idx="640">
                  <c:v>25.39</c:v>
                </c:pt>
                <c:pt idx="641">
                  <c:v>25.330000000000005</c:v>
                </c:pt>
                <c:pt idx="642">
                  <c:v>25.650000000000023</c:v>
                </c:pt>
                <c:pt idx="643">
                  <c:v>25.64</c:v>
                </c:pt>
                <c:pt idx="644">
                  <c:v>25.59</c:v>
                </c:pt>
                <c:pt idx="645">
                  <c:v>25.51</c:v>
                </c:pt>
                <c:pt idx="646">
                  <c:v>25.75</c:v>
                </c:pt>
                <c:pt idx="647">
                  <c:v>25.08</c:v>
                </c:pt>
                <c:pt idx="648">
                  <c:v>24.9</c:v>
                </c:pt>
                <c:pt idx="649">
                  <c:v>25.82</c:v>
                </c:pt>
                <c:pt idx="650">
                  <c:v>25.830000000000005</c:v>
                </c:pt>
                <c:pt idx="651">
                  <c:v>26.110000000000024</c:v>
                </c:pt>
                <c:pt idx="652">
                  <c:v>26.16</c:v>
                </c:pt>
                <c:pt idx="653">
                  <c:v>25.939999999999987</c:v>
                </c:pt>
                <c:pt idx="654">
                  <c:v>26.19</c:v>
                </c:pt>
                <c:pt idx="655">
                  <c:v>26.72</c:v>
                </c:pt>
                <c:pt idx="656">
                  <c:v>26.37</c:v>
                </c:pt>
                <c:pt idx="657">
                  <c:v>25.7</c:v>
                </c:pt>
                <c:pt idx="658">
                  <c:v>25.650000000000023</c:v>
                </c:pt>
                <c:pt idx="659">
                  <c:v>25.43</c:v>
                </c:pt>
                <c:pt idx="660">
                  <c:v>25.36</c:v>
                </c:pt>
                <c:pt idx="661">
                  <c:v>25.1</c:v>
                </c:pt>
                <c:pt idx="662">
                  <c:v>25.2</c:v>
                </c:pt>
                <c:pt idx="663">
                  <c:v>25.95</c:v>
                </c:pt>
                <c:pt idx="664">
                  <c:v>26.279999999999987</c:v>
                </c:pt>
                <c:pt idx="665">
                  <c:v>25.79</c:v>
                </c:pt>
                <c:pt idx="666">
                  <c:v>25.17</c:v>
                </c:pt>
                <c:pt idx="667">
                  <c:v>25.2</c:v>
                </c:pt>
                <c:pt idx="668">
                  <c:v>25.69</c:v>
                </c:pt>
                <c:pt idx="669">
                  <c:v>25.7</c:v>
                </c:pt>
                <c:pt idx="670">
                  <c:v>25.51</c:v>
                </c:pt>
                <c:pt idx="671">
                  <c:v>25.49</c:v>
                </c:pt>
                <c:pt idx="672">
                  <c:v>25.630000000000024</c:v>
                </c:pt>
                <c:pt idx="673">
                  <c:v>26.110000000000024</c:v>
                </c:pt>
                <c:pt idx="674">
                  <c:v>26.47</c:v>
                </c:pt>
                <c:pt idx="675">
                  <c:v>26.66</c:v>
                </c:pt>
                <c:pt idx="676">
                  <c:v>27.330000000000005</c:v>
                </c:pt>
                <c:pt idx="677">
                  <c:v>27.439999999999987</c:v>
                </c:pt>
                <c:pt idx="678">
                  <c:v>27.630000000000024</c:v>
                </c:pt>
                <c:pt idx="679">
                  <c:v>27.53</c:v>
                </c:pt>
                <c:pt idx="680">
                  <c:v>27.810000000000024</c:v>
                </c:pt>
                <c:pt idx="681">
                  <c:v>27.51</c:v>
                </c:pt>
                <c:pt idx="682">
                  <c:v>27.56</c:v>
                </c:pt>
                <c:pt idx="683">
                  <c:v>27.89</c:v>
                </c:pt>
                <c:pt idx="684">
                  <c:v>27.54</c:v>
                </c:pt>
                <c:pt idx="685">
                  <c:v>27.110000000000024</c:v>
                </c:pt>
                <c:pt idx="686">
                  <c:v>27.56</c:v>
                </c:pt>
                <c:pt idx="687">
                  <c:v>27.45</c:v>
                </c:pt>
                <c:pt idx="688">
                  <c:v>26.58</c:v>
                </c:pt>
                <c:pt idx="689">
                  <c:v>27.310000000000024</c:v>
                </c:pt>
                <c:pt idx="690">
                  <c:v>27.54</c:v>
                </c:pt>
                <c:pt idx="691">
                  <c:v>28.36</c:v>
                </c:pt>
                <c:pt idx="692">
                  <c:v>28.67</c:v>
                </c:pt>
                <c:pt idx="693">
                  <c:v>28.919999999999987</c:v>
                </c:pt>
                <c:pt idx="694">
                  <c:v>28.68</c:v>
                </c:pt>
                <c:pt idx="695">
                  <c:v>27.759999999999987</c:v>
                </c:pt>
                <c:pt idx="696">
                  <c:v>28.53</c:v>
                </c:pt>
                <c:pt idx="697">
                  <c:v>28.38</c:v>
                </c:pt>
                <c:pt idx="698">
                  <c:v>27.759999999999987</c:v>
                </c:pt>
                <c:pt idx="699">
                  <c:v>28.41</c:v>
                </c:pt>
                <c:pt idx="700">
                  <c:v>28.45</c:v>
                </c:pt>
                <c:pt idx="701">
                  <c:v>28.610000000000024</c:v>
                </c:pt>
                <c:pt idx="702">
                  <c:v>29.36</c:v>
                </c:pt>
                <c:pt idx="703">
                  <c:v>29.47</c:v>
                </c:pt>
                <c:pt idx="704">
                  <c:v>29.110000000000024</c:v>
                </c:pt>
                <c:pt idx="705">
                  <c:v>28.93</c:v>
                </c:pt>
                <c:pt idx="706">
                  <c:v>29</c:v>
                </c:pt>
                <c:pt idx="707">
                  <c:v>29.110000000000024</c:v>
                </c:pt>
                <c:pt idx="708">
                  <c:v>29.419999999999987</c:v>
                </c:pt>
                <c:pt idx="709">
                  <c:v>29.14</c:v>
                </c:pt>
                <c:pt idx="710">
                  <c:v>28.459999999999987</c:v>
                </c:pt>
                <c:pt idx="711">
                  <c:v>28.32</c:v>
                </c:pt>
                <c:pt idx="712">
                  <c:v>28.38</c:v>
                </c:pt>
                <c:pt idx="713">
                  <c:v>28.279999999999987</c:v>
                </c:pt>
                <c:pt idx="714">
                  <c:v>28.29</c:v>
                </c:pt>
                <c:pt idx="715">
                  <c:v>27.7</c:v>
                </c:pt>
                <c:pt idx="716">
                  <c:v>28.18</c:v>
                </c:pt>
                <c:pt idx="717">
                  <c:v>28.56</c:v>
                </c:pt>
                <c:pt idx="718">
                  <c:v>28.66</c:v>
                </c:pt>
                <c:pt idx="719">
                  <c:v>28.610000000000024</c:v>
                </c:pt>
                <c:pt idx="720">
                  <c:v>28.22</c:v>
                </c:pt>
                <c:pt idx="721">
                  <c:v>28.2</c:v>
                </c:pt>
                <c:pt idx="722">
                  <c:v>27.01</c:v>
                </c:pt>
                <c:pt idx="723">
                  <c:v>26.69</c:v>
                </c:pt>
                <c:pt idx="724">
                  <c:v>26.68</c:v>
                </c:pt>
                <c:pt idx="725">
                  <c:v>26.779999999999987</c:v>
                </c:pt>
                <c:pt idx="726">
                  <c:v>25.959999999999987</c:v>
                </c:pt>
                <c:pt idx="727">
                  <c:v>25.439999999999987</c:v>
                </c:pt>
                <c:pt idx="728">
                  <c:v>25.71</c:v>
                </c:pt>
                <c:pt idx="729">
                  <c:v>25.29</c:v>
                </c:pt>
                <c:pt idx="730">
                  <c:v>25.51</c:v>
                </c:pt>
                <c:pt idx="731">
                  <c:v>25.779999999999987</c:v>
                </c:pt>
                <c:pt idx="732">
                  <c:v>25.21</c:v>
                </c:pt>
                <c:pt idx="733">
                  <c:v>24.66</c:v>
                </c:pt>
                <c:pt idx="734">
                  <c:v>23.73</c:v>
                </c:pt>
                <c:pt idx="735">
                  <c:v>24.36</c:v>
                </c:pt>
                <c:pt idx="736">
                  <c:v>23.54</c:v>
                </c:pt>
                <c:pt idx="737">
                  <c:v>23.86</c:v>
                </c:pt>
                <c:pt idx="738">
                  <c:v>24.01</c:v>
                </c:pt>
                <c:pt idx="739">
                  <c:v>22.959999999999987</c:v>
                </c:pt>
                <c:pt idx="740">
                  <c:v>22.82</c:v>
                </c:pt>
                <c:pt idx="741">
                  <c:v>23.330000000000005</c:v>
                </c:pt>
                <c:pt idx="742">
                  <c:v>23.41</c:v>
                </c:pt>
                <c:pt idx="743">
                  <c:v>24.05</c:v>
                </c:pt>
                <c:pt idx="744">
                  <c:v>24.05</c:v>
                </c:pt>
                <c:pt idx="745">
                  <c:v>24.52</c:v>
                </c:pt>
                <c:pt idx="746">
                  <c:v>24.79</c:v>
                </c:pt>
                <c:pt idx="747">
                  <c:v>24.85</c:v>
                </c:pt>
                <c:pt idx="748">
                  <c:v>24.56</c:v>
                </c:pt>
                <c:pt idx="749">
                  <c:v>25.110000000000024</c:v>
                </c:pt>
                <c:pt idx="750">
                  <c:v>25.7</c:v>
                </c:pt>
                <c:pt idx="751">
                  <c:v>25.74</c:v>
                </c:pt>
                <c:pt idx="752">
                  <c:v>25.73</c:v>
                </c:pt>
                <c:pt idx="753">
                  <c:v>26.09</c:v>
                </c:pt>
                <c:pt idx="754">
                  <c:v>25.99</c:v>
                </c:pt>
                <c:pt idx="755">
                  <c:v>26.07</c:v>
                </c:pt>
                <c:pt idx="756">
                  <c:v>25.67</c:v>
                </c:pt>
                <c:pt idx="757">
                  <c:v>26.06</c:v>
                </c:pt>
                <c:pt idx="758">
                  <c:v>26.35</c:v>
                </c:pt>
                <c:pt idx="759">
                  <c:v>26.85</c:v>
                </c:pt>
                <c:pt idx="760">
                  <c:v>27.29</c:v>
                </c:pt>
                <c:pt idx="761">
                  <c:v>27.64</c:v>
                </c:pt>
                <c:pt idx="762">
                  <c:v>28.73</c:v>
                </c:pt>
                <c:pt idx="763">
                  <c:v>29.25</c:v>
                </c:pt>
                <c:pt idx="764">
                  <c:v>29.95</c:v>
                </c:pt>
                <c:pt idx="765">
                  <c:v>30.259999999999987</c:v>
                </c:pt>
                <c:pt idx="766">
                  <c:v>29.59</c:v>
                </c:pt>
                <c:pt idx="767">
                  <c:v>30.610000000000024</c:v>
                </c:pt>
                <c:pt idx="768">
                  <c:v>30.93</c:v>
                </c:pt>
                <c:pt idx="770">
                  <c:v>31.49</c:v>
                </c:pt>
                <c:pt idx="771">
                  <c:v>32.020000000000003</c:v>
                </c:pt>
                <c:pt idx="772">
                  <c:v>30.12</c:v>
                </c:pt>
                <c:pt idx="773">
                  <c:v>30.32</c:v>
                </c:pt>
                <c:pt idx="774">
                  <c:v>31.43</c:v>
                </c:pt>
                <c:pt idx="775">
                  <c:v>31.43</c:v>
                </c:pt>
                <c:pt idx="776">
                  <c:v>30.779999999999987</c:v>
                </c:pt>
                <c:pt idx="777">
                  <c:v>29.3</c:v>
                </c:pt>
                <c:pt idx="778">
                  <c:v>30.259999999999987</c:v>
                </c:pt>
                <c:pt idx="779">
                  <c:v>30.07</c:v>
                </c:pt>
                <c:pt idx="780">
                  <c:v>30.459999999999987</c:v>
                </c:pt>
                <c:pt idx="781">
                  <c:v>31.36</c:v>
                </c:pt>
                <c:pt idx="782">
                  <c:v>31.73</c:v>
                </c:pt>
                <c:pt idx="783">
                  <c:v>32.290000000000013</c:v>
                </c:pt>
                <c:pt idx="784">
                  <c:v>31.57</c:v>
                </c:pt>
                <c:pt idx="785">
                  <c:v>32.230000000000011</c:v>
                </c:pt>
                <c:pt idx="786">
                  <c:v>31.72</c:v>
                </c:pt>
                <c:pt idx="787">
                  <c:v>32.07</c:v>
                </c:pt>
                <c:pt idx="788">
                  <c:v>31.4</c:v>
                </c:pt>
                <c:pt idx="789">
                  <c:v>31.62</c:v>
                </c:pt>
                <c:pt idx="790">
                  <c:v>31.02</c:v>
                </c:pt>
                <c:pt idx="791">
                  <c:v>30.73</c:v>
                </c:pt>
                <c:pt idx="792">
                  <c:v>31.259999999999987</c:v>
                </c:pt>
                <c:pt idx="793">
                  <c:v>31.419999999999987</c:v>
                </c:pt>
                <c:pt idx="794">
                  <c:v>31.57</c:v>
                </c:pt>
                <c:pt idx="795">
                  <c:v>30.95</c:v>
                </c:pt>
                <c:pt idx="796">
                  <c:v>31.130000000000024</c:v>
                </c:pt>
                <c:pt idx="797">
                  <c:v>31.77</c:v>
                </c:pt>
                <c:pt idx="798">
                  <c:v>31.810000000000024</c:v>
                </c:pt>
                <c:pt idx="799">
                  <c:v>32.230000000000011</c:v>
                </c:pt>
                <c:pt idx="800">
                  <c:v>32.47</c:v>
                </c:pt>
                <c:pt idx="801">
                  <c:v>32.51</c:v>
                </c:pt>
                <c:pt idx="802">
                  <c:v>32.46</c:v>
                </c:pt>
                <c:pt idx="803">
                  <c:v>33.230000000000011</c:v>
                </c:pt>
                <c:pt idx="804">
                  <c:v>33.260000000000012</c:v>
                </c:pt>
                <c:pt idx="805">
                  <c:v>33.06</c:v>
                </c:pt>
                <c:pt idx="806">
                  <c:v>33.260000000000012</c:v>
                </c:pt>
                <c:pt idx="807">
                  <c:v>33.160000000000011</c:v>
                </c:pt>
                <c:pt idx="808">
                  <c:v>32.760000000000012</c:v>
                </c:pt>
                <c:pt idx="809">
                  <c:v>32.760000000000012</c:v>
                </c:pt>
                <c:pt idx="810">
                  <c:v>33.410000000000004</c:v>
                </c:pt>
                <c:pt idx="811">
                  <c:v>33.64</c:v>
                </c:pt>
                <c:pt idx="812">
                  <c:v>33.46</c:v>
                </c:pt>
                <c:pt idx="813">
                  <c:v>34.090000000000003</c:v>
                </c:pt>
                <c:pt idx="814">
                  <c:v>34</c:v>
                </c:pt>
                <c:pt idx="815">
                  <c:v>33.4</c:v>
                </c:pt>
                <c:pt idx="816">
                  <c:v>34.370000000000005</c:v>
                </c:pt>
                <c:pt idx="817">
                  <c:v>33.92</c:v>
                </c:pt>
                <c:pt idx="818">
                  <c:v>34.39</c:v>
                </c:pt>
                <c:pt idx="819">
                  <c:v>34.47</c:v>
                </c:pt>
                <c:pt idx="820">
                  <c:v>34.94</c:v>
                </c:pt>
                <c:pt idx="821">
                  <c:v>34.06</c:v>
                </c:pt>
                <c:pt idx="822">
                  <c:v>34.160000000000011</c:v>
                </c:pt>
                <c:pt idx="823">
                  <c:v>33.980000000000004</c:v>
                </c:pt>
                <c:pt idx="824">
                  <c:v>31.479999999999986</c:v>
                </c:pt>
                <c:pt idx="825">
                  <c:v>30.35</c:v>
                </c:pt>
                <c:pt idx="826">
                  <c:v>28.55</c:v>
                </c:pt>
                <c:pt idx="827">
                  <c:v>28.4</c:v>
                </c:pt>
                <c:pt idx="828">
                  <c:v>28</c:v>
                </c:pt>
                <c:pt idx="829">
                  <c:v>25.59</c:v>
                </c:pt>
                <c:pt idx="830">
                  <c:v>26.54</c:v>
                </c:pt>
                <c:pt idx="831">
                  <c:v>27.279999999999987</c:v>
                </c:pt>
                <c:pt idx="832">
                  <c:v>25.979999999999986</c:v>
                </c:pt>
                <c:pt idx="833">
                  <c:v>27.29</c:v>
                </c:pt>
                <c:pt idx="834">
                  <c:v>27.66</c:v>
                </c:pt>
                <c:pt idx="835">
                  <c:v>28.05</c:v>
                </c:pt>
                <c:pt idx="836">
                  <c:v>27.939999999999987</c:v>
                </c:pt>
                <c:pt idx="837">
                  <c:v>26.29</c:v>
                </c:pt>
                <c:pt idx="838">
                  <c:v>26.75</c:v>
                </c:pt>
                <c:pt idx="839">
                  <c:v>25.62</c:v>
                </c:pt>
                <c:pt idx="840">
                  <c:v>25.27</c:v>
                </c:pt>
                <c:pt idx="841">
                  <c:v>24.88</c:v>
                </c:pt>
                <c:pt idx="842">
                  <c:v>25.110000000000024</c:v>
                </c:pt>
                <c:pt idx="843">
                  <c:v>25.16</c:v>
                </c:pt>
                <c:pt idx="844">
                  <c:v>24.39</c:v>
                </c:pt>
                <c:pt idx="845">
                  <c:v>24.72</c:v>
                </c:pt>
                <c:pt idx="846">
                  <c:v>24.74</c:v>
                </c:pt>
                <c:pt idx="847">
                  <c:v>24.86</c:v>
                </c:pt>
                <c:pt idx="848">
                  <c:v>25.36</c:v>
                </c:pt>
                <c:pt idx="849">
                  <c:v>25.759999999999987</c:v>
                </c:pt>
                <c:pt idx="850">
                  <c:v>25.759999999999987</c:v>
                </c:pt>
                <c:pt idx="851">
                  <c:v>25.72</c:v>
                </c:pt>
                <c:pt idx="852">
                  <c:v>24.56</c:v>
                </c:pt>
                <c:pt idx="853">
                  <c:v>24.06</c:v>
                </c:pt>
                <c:pt idx="854">
                  <c:v>24.29</c:v>
                </c:pt>
                <c:pt idx="855">
                  <c:v>23.419999999999987</c:v>
                </c:pt>
                <c:pt idx="856">
                  <c:v>23.23</c:v>
                </c:pt>
                <c:pt idx="857">
                  <c:v>23.6</c:v>
                </c:pt>
                <c:pt idx="858">
                  <c:v>23.79</c:v>
                </c:pt>
                <c:pt idx="859">
                  <c:v>23.73</c:v>
                </c:pt>
                <c:pt idx="860">
                  <c:v>23.59</c:v>
                </c:pt>
                <c:pt idx="861">
                  <c:v>23.91</c:v>
                </c:pt>
                <c:pt idx="862">
                  <c:v>24.01</c:v>
                </c:pt>
                <c:pt idx="863">
                  <c:v>24.479999999999986</c:v>
                </c:pt>
                <c:pt idx="864">
                  <c:v>25.55</c:v>
                </c:pt>
                <c:pt idx="865">
                  <c:v>25.69</c:v>
                </c:pt>
                <c:pt idx="866">
                  <c:v>25.45</c:v>
                </c:pt>
                <c:pt idx="867">
                  <c:v>25.979999999999986</c:v>
                </c:pt>
                <c:pt idx="868">
                  <c:v>26.77</c:v>
                </c:pt>
                <c:pt idx="869">
                  <c:v>27.18</c:v>
                </c:pt>
                <c:pt idx="870">
                  <c:v>27.23</c:v>
                </c:pt>
                <c:pt idx="871">
                  <c:v>26.69</c:v>
                </c:pt>
                <c:pt idx="872">
                  <c:v>27.58</c:v>
                </c:pt>
                <c:pt idx="873">
                  <c:v>27.32</c:v>
                </c:pt>
                <c:pt idx="874">
                  <c:v>27.14</c:v>
                </c:pt>
                <c:pt idx="875">
                  <c:v>26.779999999999987</c:v>
                </c:pt>
                <c:pt idx="876">
                  <c:v>26.55</c:v>
                </c:pt>
                <c:pt idx="877">
                  <c:v>26.479999999999986</c:v>
                </c:pt>
                <c:pt idx="878">
                  <c:v>26.39</c:v>
                </c:pt>
                <c:pt idx="879">
                  <c:v>26.58</c:v>
                </c:pt>
                <c:pt idx="880">
                  <c:v>27.56</c:v>
                </c:pt>
                <c:pt idx="881">
                  <c:v>27.99</c:v>
                </c:pt>
                <c:pt idx="882">
                  <c:v>27.49</c:v>
                </c:pt>
                <c:pt idx="883">
                  <c:v>28.16</c:v>
                </c:pt>
                <c:pt idx="884">
                  <c:v>28.38</c:v>
                </c:pt>
                <c:pt idx="885">
                  <c:v>28.62</c:v>
                </c:pt>
                <c:pt idx="886">
                  <c:v>28.439999999999987</c:v>
                </c:pt>
                <c:pt idx="887">
                  <c:v>28.97</c:v>
                </c:pt>
                <c:pt idx="888">
                  <c:v>28.479999999999986</c:v>
                </c:pt>
                <c:pt idx="889">
                  <c:v>27.39</c:v>
                </c:pt>
                <c:pt idx="890">
                  <c:v>27.5</c:v>
                </c:pt>
                <c:pt idx="891">
                  <c:v>27.14</c:v>
                </c:pt>
                <c:pt idx="892">
                  <c:v>26.43</c:v>
                </c:pt>
                <c:pt idx="893">
                  <c:v>26.21</c:v>
                </c:pt>
                <c:pt idx="894">
                  <c:v>27.130000000000024</c:v>
                </c:pt>
                <c:pt idx="895">
                  <c:v>27.130000000000024</c:v>
                </c:pt>
                <c:pt idx="896">
                  <c:v>26.959999999999987</c:v>
                </c:pt>
                <c:pt idx="897">
                  <c:v>27.34</c:v>
                </c:pt>
                <c:pt idx="898">
                  <c:v>27.06</c:v>
                </c:pt>
                <c:pt idx="899">
                  <c:v>27.45</c:v>
                </c:pt>
                <c:pt idx="900">
                  <c:v>28.88</c:v>
                </c:pt>
                <c:pt idx="901">
                  <c:v>28.330000000000005</c:v>
                </c:pt>
                <c:pt idx="902">
                  <c:v>28.2</c:v>
                </c:pt>
                <c:pt idx="903">
                  <c:v>28.630000000000024</c:v>
                </c:pt>
                <c:pt idx="904">
                  <c:v>27.97</c:v>
                </c:pt>
                <c:pt idx="905">
                  <c:v>27.23</c:v>
                </c:pt>
                <c:pt idx="906">
                  <c:v>27.95</c:v>
                </c:pt>
                <c:pt idx="907">
                  <c:v>28.21</c:v>
                </c:pt>
                <c:pt idx="908">
                  <c:v>29.37</c:v>
                </c:pt>
                <c:pt idx="909">
                  <c:v>29.36</c:v>
                </c:pt>
                <c:pt idx="910">
                  <c:v>28.52</c:v>
                </c:pt>
                <c:pt idx="911">
                  <c:v>28.87</c:v>
                </c:pt>
                <c:pt idx="912">
                  <c:v>28.51</c:v>
                </c:pt>
                <c:pt idx="913">
                  <c:v>28.59</c:v>
                </c:pt>
                <c:pt idx="914">
                  <c:v>29.2</c:v>
                </c:pt>
                <c:pt idx="915">
                  <c:v>28.01</c:v>
                </c:pt>
                <c:pt idx="916">
                  <c:v>28.4</c:v>
                </c:pt>
                <c:pt idx="917">
                  <c:v>27.67</c:v>
                </c:pt>
                <c:pt idx="918">
                  <c:v>27.73</c:v>
                </c:pt>
                <c:pt idx="919">
                  <c:v>28.3</c:v>
                </c:pt>
                <c:pt idx="920">
                  <c:v>27.71</c:v>
                </c:pt>
                <c:pt idx="921">
                  <c:v>28.27</c:v>
                </c:pt>
                <c:pt idx="922">
                  <c:v>28.310000000000024</c:v>
                </c:pt>
                <c:pt idx="923">
                  <c:v>28.68</c:v>
                </c:pt>
                <c:pt idx="924">
                  <c:v>29.630000000000024</c:v>
                </c:pt>
                <c:pt idx="925">
                  <c:v>29.91</c:v>
                </c:pt>
                <c:pt idx="926">
                  <c:v>30.37</c:v>
                </c:pt>
                <c:pt idx="927">
                  <c:v>30.01</c:v>
                </c:pt>
                <c:pt idx="928">
                  <c:v>30.06</c:v>
                </c:pt>
                <c:pt idx="929">
                  <c:v>30.59</c:v>
                </c:pt>
                <c:pt idx="930">
                  <c:v>30.05</c:v>
                </c:pt>
                <c:pt idx="931">
                  <c:v>30.130000000000024</c:v>
                </c:pt>
                <c:pt idx="932">
                  <c:v>29.66</c:v>
                </c:pt>
                <c:pt idx="933">
                  <c:v>28.959999999999987</c:v>
                </c:pt>
                <c:pt idx="934">
                  <c:v>29.18</c:v>
                </c:pt>
                <c:pt idx="935">
                  <c:v>29.88</c:v>
                </c:pt>
                <c:pt idx="936">
                  <c:v>29.18</c:v>
                </c:pt>
                <c:pt idx="937">
                  <c:v>29.279999999999987</c:v>
                </c:pt>
                <c:pt idx="938">
                  <c:v>29.95</c:v>
                </c:pt>
                <c:pt idx="939">
                  <c:v>30.22</c:v>
                </c:pt>
                <c:pt idx="940">
                  <c:v>29.979999999999986</c:v>
                </c:pt>
                <c:pt idx="941">
                  <c:v>30.08</c:v>
                </c:pt>
                <c:pt idx="942">
                  <c:v>30.05</c:v>
                </c:pt>
                <c:pt idx="943">
                  <c:v>30.1</c:v>
                </c:pt>
                <c:pt idx="944">
                  <c:v>30.38</c:v>
                </c:pt>
                <c:pt idx="945">
                  <c:v>29.64</c:v>
                </c:pt>
                <c:pt idx="946">
                  <c:v>28.08</c:v>
                </c:pt>
                <c:pt idx="947">
                  <c:v>27.89</c:v>
                </c:pt>
                <c:pt idx="948">
                  <c:v>27.49</c:v>
                </c:pt>
                <c:pt idx="949">
                  <c:v>27.72</c:v>
                </c:pt>
                <c:pt idx="950">
                  <c:v>28.47</c:v>
                </c:pt>
                <c:pt idx="951">
                  <c:v>27.64</c:v>
                </c:pt>
                <c:pt idx="952">
                  <c:v>27.759999999999987</c:v>
                </c:pt>
                <c:pt idx="953">
                  <c:v>27.479999999999986</c:v>
                </c:pt>
                <c:pt idx="954">
                  <c:v>26.52</c:v>
                </c:pt>
                <c:pt idx="955">
                  <c:v>26.38</c:v>
                </c:pt>
                <c:pt idx="956">
                  <c:v>26.279999999999987</c:v>
                </c:pt>
                <c:pt idx="957">
                  <c:v>25.759999999999987</c:v>
                </c:pt>
                <c:pt idx="958">
                  <c:v>25.56</c:v>
                </c:pt>
                <c:pt idx="959">
                  <c:v>25.51</c:v>
                </c:pt>
                <c:pt idx="960">
                  <c:v>25.82</c:v>
                </c:pt>
                <c:pt idx="961">
                  <c:v>25.74</c:v>
                </c:pt>
                <c:pt idx="962">
                  <c:v>26.810000000000024</c:v>
                </c:pt>
                <c:pt idx="963">
                  <c:v>27.04</c:v>
                </c:pt>
                <c:pt idx="964">
                  <c:v>27.02</c:v>
                </c:pt>
                <c:pt idx="965">
                  <c:v>27.77</c:v>
                </c:pt>
                <c:pt idx="966">
                  <c:v>28.09</c:v>
                </c:pt>
                <c:pt idx="967">
                  <c:v>27.979999999999986</c:v>
                </c:pt>
                <c:pt idx="968">
                  <c:v>28.9</c:v>
                </c:pt>
                <c:pt idx="969">
                  <c:v>29.14</c:v>
                </c:pt>
                <c:pt idx="970">
                  <c:v>29.75</c:v>
                </c:pt>
                <c:pt idx="971">
                  <c:v>29.35</c:v>
                </c:pt>
                <c:pt idx="972">
                  <c:v>28.959999999999987</c:v>
                </c:pt>
                <c:pt idx="973">
                  <c:v>30.21</c:v>
                </c:pt>
                <c:pt idx="974">
                  <c:v>31.130000000000024</c:v>
                </c:pt>
                <c:pt idx="975">
                  <c:v>31</c:v>
                </c:pt>
                <c:pt idx="976">
                  <c:v>31.45</c:v>
                </c:pt>
                <c:pt idx="977">
                  <c:v>31.23</c:v>
                </c:pt>
                <c:pt idx="978">
                  <c:v>31.05</c:v>
                </c:pt>
                <c:pt idx="979">
                  <c:v>30.27</c:v>
                </c:pt>
                <c:pt idx="980">
                  <c:v>29.779999999999987</c:v>
                </c:pt>
                <c:pt idx="981">
                  <c:v>29.610000000000024</c:v>
                </c:pt>
                <c:pt idx="982">
                  <c:v>29.25</c:v>
                </c:pt>
                <c:pt idx="983">
                  <c:v>29.630000000000024</c:v>
                </c:pt>
                <c:pt idx="984">
                  <c:v>30.01</c:v>
                </c:pt>
                <c:pt idx="985">
                  <c:v>29.38</c:v>
                </c:pt>
                <c:pt idx="986">
                  <c:v>28.99</c:v>
                </c:pt>
                <c:pt idx="987">
                  <c:v>28.56</c:v>
                </c:pt>
                <c:pt idx="988">
                  <c:v>27.47</c:v>
                </c:pt>
                <c:pt idx="989">
                  <c:v>27.88</c:v>
                </c:pt>
                <c:pt idx="990">
                  <c:v>27.779999999999987</c:v>
                </c:pt>
                <c:pt idx="991">
                  <c:v>27.32</c:v>
                </c:pt>
                <c:pt idx="992">
                  <c:v>27.9</c:v>
                </c:pt>
                <c:pt idx="993">
                  <c:v>28.52</c:v>
                </c:pt>
                <c:pt idx="994">
                  <c:v>28.73</c:v>
                </c:pt>
                <c:pt idx="995">
                  <c:v>28.82</c:v>
                </c:pt>
                <c:pt idx="996">
                  <c:v>28.88</c:v>
                </c:pt>
                <c:pt idx="997">
                  <c:v>28.58</c:v>
                </c:pt>
                <c:pt idx="998">
                  <c:v>29.01</c:v>
                </c:pt>
                <c:pt idx="999">
                  <c:v>29.779999999999987</c:v>
                </c:pt>
                <c:pt idx="1000">
                  <c:v>28.979999999999986</c:v>
                </c:pt>
                <c:pt idx="1001">
                  <c:v>29.259999999999987</c:v>
                </c:pt>
                <c:pt idx="1002">
                  <c:v>30.130000000000024</c:v>
                </c:pt>
                <c:pt idx="1003">
                  <c:v>29.88</c:v>
                </c:pt>
                <c:pt idx="1004">
                  <c:v>29.79</c:v>
                </c:pt>
                <c:pt idx="1005">
                  <c:v>27.99</c:v>
                </c:pt>
                <c:pt idx="1006">
                  <c:v>27.62</c:v>
                </c:pt>
                <c:pt idx="1007">
                  <c:v>28.23</c:v>
                </c:pt>
                <c:pt idx="1008">
                  <c:v>28.9</c:v>
                </c:pt>
                <c:pt idx="1009">
                  <c:v>28.95</c:v>
                </c:pt>
                <c:pt idx="1010">
                  <c:v>28.17</c:v>
                </c:pt>
                <c:pt idx="1011">
                  <c:v>29.1</c:v>
                </c:pt>
                <c:pt idx="1012">
                  <c:v>29.259999999999987</c:v>
                </c:pt>
                <c:pt idx="1013">
                  <c:v>29.25</c:v>
                </c:pt>
                <c:pt idx="1014">
                  <c:v>28.87</c:v>
                </c:pt>
                <c:pt idx="1015">
                  <c:v>30.52</c:v>
                </c:pt>
                <c:pt idx="1016">
                  <c:v>30.27</c:v>
                </c:pt>
                <c:pt idx="1017">
                  <c:v>30.02</c:v>
                </c:pt>
                <c:pt idx="1018">
                  <c:v>29.79</c:v>
                </c:pt>
                <c:pt idx="1019">
                  <c:v>30.24</c:v>
                </c:pt>
                <c:pt idx="1020">
                  <c:v>30.89</c:v>
                </c:pt>
                <c:pt idx="1021">
                  <c:v>30.64</c:v>
                </c:pt>
                <c:pt idx="1022">
                  <c:v>31.01</c:v>
                </c:pt>
                <c:pt idx="1023">
                  <c:v>30.79</c:v>
                </c:pt>
                <c:pt idx="1024">
                  <c:v>31.03</c:v>
                </c:pt>
                <c:pt idx="1025">
                  <c:v>28.779999999999987</c:v>
                </c:pt>
                <c:pt idx="1026">
                  <c:v>28.3</c:v>
                </c:pt>
                <c:pt idx="1027">
                  <c:v>29.45</c:v>
                </c:pt>
                <c:pt idx="1028">
                  <c:v>29.17</c:v>
                </c:pt>
                <c:pt idx="1029">
                  <c:v>30.1</c:v>
                </c:pt>
                <c:pt idx="1030">
                  <c:v>30.3</c:v>
                </c:pt>
                <c:pt idx="1031">
                  <c:v>29.55</c:v>
                </c:pt>
                <c:pt idx="1032">
                  <c:v>32.300000000000004</c:v>
                </c:pt>
                <c:pt idx="1033">
                  <c:v>31.2</c:v>
                </c:pt>
                <c:pt idx="1034">
                  <c:v>30.99</c:v>
                </c:pt>
                <c:pt idx="1035">
                  <c:v>31.110000000000024</c:v>
                </c:pt>
                <c:pt idx="1036">
                  <c:v>31.91</c:v>
                </c:pt>
                <c:pt idx="1037">
                  <c:v>31.41</c:v>
                </c:pt>
                <c:pt idx="1038">
                  <c:v>32.550000000000004</c:v>
                </c:pt>
                <c:pt idx="1039">
                  <c:v>31.84</c:v>
                </c:pt>
                <c:pt idx="1040">
                  <c:v>31.43</c:v>
                </c:pt>
                <c:pt idx="1041">
                  <c:v>31.259999999999987</c:v>
                </c:pt>
                <c:pt idx="1042">
                  <c:v>31.67</c:v>
                </c:pt>
                <c:pt idx="1043">
                  <c:v>32.260000000000012</c:v>
                </c:pt>
                <c:pt idx="1044">
                  <c:v>31.95</c:v>
                </c:pt>
                <c:pt idx="1045">
                  <c:v>31.419999999999987</c:v>
                </c:pt>
                <c:pt idx="1046">
                  <c:v>32.08</c:v>
                </c:pt>
                <c:pt idx="1047">
                  <c:v>31.150000000000023</c:v>
                </c:pt>
                <c:pt idx="1048">
                  <c:v>31.05</c:v>
                </c:pt>
                <c:pt idx="1049">
                  <c:v>30.77</c:v>
                </c:pt>
                <c:pt idx="1050">
                  <c:v>29.47</c:v>
                </c:pt>
                <c:pt idx="1051">
                  <c:v>29.53</c:v>
                </c:pt>
                <c:pt idx="1052">
                  <c:v>30.3</c:v>
                </c:pt>
                <c:pt idx="1053">
                  <c:v>30.07</c:v>
                </c:pt>
                <c:pt idx="1054">
                  <c:v>29.630000000000024</c:v>
                </c:pt>
                <c:pt idx="1055">
                  <c:v>29.02</c:v>
                </c:pt>
                <c:pt idx="1056">
                  <c:v>29.259999999999987</c:v>
                </c:pt>
                <c:pt idx="1057">
                  <c:v>29.1</c:v>
                </c:pt>
                <c:pt idx="1058">
                  <c:v>30.06</c:v>
                </c:pt>
                <c:pt idx="1059">
                  <c:v>30.330000000000005</c:v>
                </c:pt>
                <c:pt idx="1060">
                  <c:v>30.17</c:v>
                </c:pt>
                <c:pt idx="1061">
                  <c:v>30.959999999999987</c:v>
                </c:pt>
                <c:pt idx="1062">
                  <c:v>31.08</c:v>
                </c:pt>
                <c:pt idx="1063">
                  <c:v>31.43</c:v>
                </c:pt>
                <c:pt idx="1064">
                  <c:v>31.57</c:v>
                </c:pt>
                <c:pt idx="1065">
                  <c:v>31.630000000000024</c:v>
                </c:pt>
                <c:pt idx="1066">
                  <c:v>31.22</c:v>
                </c:pt>
                <c:pt idx="1067">
                  <c:v>31.89</c:v>
                </c:pt>
                <c:pt idx="1068">
                  <c:v>31.6</c:v>
                </c:pt>
                <c:pt idx="1069">
                  <c:v>32.46</c:v>
                </c:pt>
                <c:pt idx="1070">
                  <c:v>32.449999999999996</c:v>
                </c:pt>
                <c:pt idx="1071">
                  <c:v>32.94</c:v>
                </c:pt>
                <c:pt idx="1072">
                  <c:v>33.339999999999996</c:v>
                </c:pt>
                <c:pt idx="1073">
                  <c:v>34.15</c:v>
                </c:pt>
                <c:pt idx="1074">
                  <c:v>33.32</c:v>
                </c:pt>
                <c:pt idx="1075">
                  <c:v>33.449999999999996</c:v>
                </c:pt>
                <c:pt idx="1076">
                  <c:v>34.4</c:v>
                </c:pt>
                <c:pt idx="1077">
                  <c:v>34.270000000000003</c:v>
                </c:pt>
                <c:pt idx="1078">
                  <c:v>33.720000000000013</c:v>
                </c:pt>
                <c:pt idx="1079">
                  <c:v>32.83</c:v>
                </c:pt>
                <c:pt idx="1080">
                  <c:v>33.220000000000013</c:v>
                </c:pt>
                <c:pt idx="1081">
                  <c:v>32.760000000000012</c:v>
                </c:pt>
                <c:pt idx="1082">
                  <c:v>34.39</c:v>
                </c:pt>
                <c:pt idx="1083">
                  <c:v>34.720000000000013</c:v>
                </c:pt>
                <c:pt idx="1084">
                  <c:v>34.949999999999996</c:v>
                </c:pt>
                <c:pt idx="1085">
                  <c:v>34.43</c:v>
                </c:pt>
                <c:pt idx="1086">
                  <c:v>34.33</c:v>
                </c:pt>
                <c:pt idx="1087">
                  <c:v>33.57</c:v>
                </c:pt>
                <c:pt idx="1088">
                  <c:v>34.4</c:v>
                </c:pt>
                <c:pt idx="1089">
                  <c:v>34.14</c:v>
                </c:pt>
                <c:pt idx="1090">
                  <c:v>33.32</c:v>
                </c:pt>
                <c:pt idx="1091">
                  <c:v>32.51</c:v>
                </c:pt>
                <c:pt idx="1092">
                  <c:v>32.04</c:v>
                </c:pt>
                <c:pt idx="1093">
                  <c:v>33.04</c:v>
                </c:pt>
                <c:pt idx="1094">
                  <c:v>32.290000000000013</c:v>
                </c:pt>
                <c:pt idx="1095">
                  <c:v>32.590000000000003</c:v>
                </c:pt>
                <c:pt idx="1096">
                  <c:v>31.19</c:v>
                </c:pt>
                <c:pt idx="1097">
                  <c:v>31.17</c:v>
                </c:pt>
                <c:pt idx="1098">
                  <c:v>31.479999999999986</c:v>
                </c:pt>
                <c:pt idx="1099">
                  <c:v>33.07</c:v>
                </c:pt>
                <c:pt idx="1100">
                  <c:v>33.980000000000004</c:v>
                </c:pt>
                <c:pt idx="1101">
                  <c:v>34.03</c:v>
                </c:pt>
                <c:pt idx="1102">
                  <c:v>34.51</c:v>
                </c:pt>
                <c:pt idx="1103">
                  <c:v>34.15</c:v>
                </c:pt>
                <c:pt idx="1104">
                  <c:v>33.54</c:v>
                </c:pt>
                <c:pt idx="1105">
                  <c:v>33.720000000000013</c:v>
                </c:pt>
                <c:pt idx="1106">
                  <c:v>33.849999999999994</c:v>
                </c:pt>
                <c:pt idx="1107">
                  <c:v>34.71</c:v>
                </c:pt>
                <c:pt idx="1108">
                  <c:v>33.56</c:v>
                </c:pt>
                <c:pt idx="1109">
                  <c:v>33.230000000000011</c:v>
                </c:pt>
                <c:pt idx="1110">
                  <c:v>33.24</c:v>
                </c:pt>
                <c:pt idx="1111">
                  <c:v>33.78</c:v>
                </c:pt>
                <c:pt idx="1112">
                  <c:v>34.18</c:v>
                </c:pt>
                <c:pt idx="1113">
                  <c:v>34.11</c:v>
                </c:pt>
                <c:pt idx="1114">
                  <c:v>35.020000000000003</c:v>
                </c:pt>
                <c:pt idx="1115">
                  <c:v>34.660000000000011</c:v>
                </c:pt>
                <c:pt idx="1116">
                  <c:v>35.230000000000011</c:v>
                </c:pt>
                <c:pt idx="1117">
                  <c:v>34.97</c:v>
                </c:pt>
                <c:pt idx="1118">
                  <c:v>36.07</c:v>
                </c:pt>
                <c:pt idx="1119">
                  <c:v>36.58</c:v>
                </c:pt>
                <c:pt idx="1120">
                  <c:v>37.050000000000004</c:v>
                </c:pt>
                <c:pt idx="1121">
                  <c:v>37.25</c:v>
                </c:pt>
                <c:pt idx="1122">
                  <c:v>35.83</c:v>
                </c:pt>
                <c:pt idx="1123">
                  <c:v>36.97</c:v>
                </c:pt>
                <c:pt idx="1124">
                  <c:v>37.949999999999996</c:v>
                </c:pt>
                <c:pt idx="1125">
                  <c:v>38.300000000000004</c:v>
                </c:pt>
                <c:pt idx="1126">
                  <c:v>39.04</c:v>
                </c:pt>
                <c:pt idx="1127">
                  <c:v>38.879999999999995</c:v>
                </c:pt>
                <c:pt idx="1128">
                  <c:v>38.43</c:v>
                </c:pt>
                <c:pt idx="1129">
                  <c:v>38.349999999999994</c:v>
                </c:pt>
                <c:pt idx="1130">
                  <c:v>38.89</c:v>
                </c:pt>
                <c:pt idx="1131">
                  <c:v>37.6</c:v>
                </c:pt>
                <c:pt idx="1132">
                  <c:v>39.220000000000013</c:v>
                </c:pt>
                <c:pt idx="1133">
                  <c:v>38.46</c:v>
                </c:pt>
                <c:pt idx="1134">
                  <c:v>38.050000000000004</c:v>
                </c:pt>
                <c:pt idx="1135">
                  <c:v>37.03</c:v>
                </c:pt>
                <c:pt idx="1136">
                  <c:v>37</c:v>
                </c:pt>
                <c:pt idx="1137">
                  <c:v>37</c:v>
                </c:pt>
                <c:pt idx="1138">
                  <c:v>39.050000000000004</c:v>
                </c:pt>
                <c:pt idx="1139">
                  <c:v>37.99</c:v>
                </c:pt>
                <c:pt idx="1140">
                  <c:v>36.260000000000012</c:v>
                </c:pt>
                <c:pt idx="1141">
                  <c:v>35.97</c:v>
                </c:pt>
                <c:pt idx="1142">
                  <c:v>35.57</c:v>
                </c:pt>
                <c:pt idx="1143">
                  <c:v>35.47</c:v>
                </c:pt>
                <c:pt idx="1144">
                  <c:v>34.690000000000012</c:v>
                </c:pt>
                <c:pt idx="1145">
                  <c:v>35.75</c:v>
                </c:pt>
                <c:pt idx="1146">
                  <c:v>35.230000000000011</c:v>
                </c:pt>
                <c:pt idx="1147">
                  <c:v>35.220000000000013</c:v>
                </c:pt>
                <c:pt idx="1148">
                  <c:v>34.660000000000011</c:v>
                </c:pt>
                <c:pt idx="1149">
                  <c:v>34.56</c:v>
                </c:pt>
                <c:pt idx="1150">
                  <c:v>35.58</c:v>
                </c:pt>
                <c:pt idx="1151">
                  <c:v>35.43</c:v>
                </c:pt>
                <c:pt idx="1152">
                  <c:v>34.82</c:v>
                </c:pt>
                <c:pt idx="1153">
                  <c:v>34.949999999999996</c:v>
                </c:pt>
                <c:pt idx="1154">
                  <c:v>34.809999999999995</c:v>
                </c:pt>
                <c:pt idx="1155">
                  <c:v>34.71</c:v>
                </c:pt>
                <c:pt idx="1156">
                  <c:v>34.25</c:v>
                </c:pt>
                <c:pt idx="1157">
                  <c:v>33.24</c:v>
                </c:pt>
                <c:pt idx="1158">
                  <c:v>32.61</c:v>
                </c:pt>
                <c:pt idx="1159">
                  <c:v>33.220000000000013</c:v>
                </c:pt>
                <c:pt idx="1160">
                  <c:v>35.58</c:v>
                </c:pt>
                <c:pt idx="1161">
                  <c:v>35.36</c:v>
                </c:pt>
                <c:pt idx="1162">
                  <c:v>35.730000000000011</c:v>
                </c:pt>
                <c:pt idx="1163">
                  <c:v>36.47</c:v>
                </c:pt>
                <c:pt idx="1164">
                  <c:v>35.620000000000012</c:v>
                </c:pt>
                <c:pt idx="1165">
                  <c:v>37.130000000000003</c:v>
                </c:pt>
                <c:pt idx="1166">
                  <c:v>37.58</c:v>
                </c:pt>
                <c:pt idx="1167">
                  <c:v>37.730000000000011</c:v>
                </c:pt>
                <c:pt idx="1168">
                  <c:v>36.68</c:v>
                </c:pt>
                <c:pt idx="1169">
                  <c:v>37.51</c:v>
                </c:pt>
                <c:pt idx="1170">
                  <c:v>38.410000000000004</c:v>
                </c:pt>
                <c:pt idx="1171">
                  <c:v>38.49</c:v>
                </c:pt>
                <c:pt idx="1172">
                  <c:v>39.07</c:v>
                </c:pt>
                <c:pt idx="1173">
                  <c:v>38.96</c:v>
                </c:pt>
                <c:pt idx="1174">
                  <c:v>38.480000000000004</c:v>
                </c:pt>
                <c:pt idx="1175">
                  <c:v>39.160000000000011</c:v>
                </c:pt>
                <c:pt idx="1176">
                  <c:v>39.590000000000003</c:v>
                </c:pt>
                <c:pt idx="1177">
                  <c:v>39.75</c:v>
                </c:pt>
                <c:pt idx="1178">
                  <c:v>40.090000000000003</c:v>
                </c:pt>
                <c:pt idx="1179">
                  <c:v>41.08</c:v>
                </c:pt>
                <c:pt idx="1180">
                  <c:v>40.93</c:v>
                </c:pt>
                <c:pt idx="1181">
                  <c:v>41.47</c:v>
                </c:pt>
                <c:pt idx="1182">
                  <c:v>41.349999999999994</c:v>
                </c:pt>
                <c:pt idx="1183">
                  <c:v>41.82</c:v>
                </c:pt>
                <c:pt idx="1184">
                  <c:v>41.75</c:v>
                </c:pt>
                <c:pt idx="1185">
                  <c:v>42.49</c:v>
                </c:pt>
                <c:pt idx="1186">
                  <c:v>42.63</c:v>
                </c:pt>
                <c:pt idx="1187">
                  <c:v>43.21</c:v>
                </c:pt>
                <c:pt idx="1188">
                  <c:v>42.5</c:v>
                </c:pt>
                <c:pt idx="1189">
                  <c:v>42.449999999999996</c:v>
                </c:pt>
                <c:pt idx="1190">
                  <c:v>43.5</c:v>
                </c:pt>
                <c:pt idx="1191">
                  <c:v>44.13</c:v>
                </c:pt>
                <c:pt idx="1192">
                  <c:v>44.349999999999994</c:v>
                </c:pt>
                <c:pt idx="1193">
                  <c:v>44.05</c:v>
                </c:pt>
                <c:pt idx="1194">
                  <c:v>44.120000000000012</c:v>
                </c:pt>
                <c:pt idx="1195">
                  <c:v>44.839999999999996</c:v>
                </c:pt>
                <c:pt idx="1196">
                  <c:v>45.46</c:v>
                </c:pt>
                <c:pt idx="1197">
                  <c:v>44.39</c:v>
                </c:pt>
                <c:pt idx="1198">
                  <c:v>42.99</c:v>
                </c:pt>
                <c:pt idx="1199">
                  <c:v>42.39</c:v>
                </c:pt>
                <c:pt idx="1200">
                  <c:v>40.65</c:v>
                </c:pt>
                <c:pt idx="1201">
                  <c:v>40.720000000000013</c:v>
                </c:pt>
                <c:pt idx="1202">
                  <c:v>40.78</c:v>
                </c:pt>
                <c:pt idx="1203">
                  <c:v>39.800000000000004</c:v>
                </c:pt>
                <c:pt idx="1204">
                  <c:v>40.96</c:v>
                </c:pt>
                <c:pt idx="1205">
                  <c:v>42.39</c:v>
                </c:pt>
                <c:pt idx="1206">
                  <c:v>41.07</c:v>
                </c:pt>
                <c:pt idx="1207">
                  <c:v>40.4</c:v>
                </c:pt>
                <c:pt idx="1208">
                  <c:v>40.190000000000012</c:v>
                </c:pt>
                <c:pt idx="1209">
                  <c:v>39.910000000000004</c:v>
                </c:pt>
                <c:pt idx="1210">
                  <c:v>41.449999999999996</c:v>
                </c:pt>
                <c:pt idx="1211">
                  <c:v>41.03</c:v>
                </c:pt>
                <c:pt idx="1212">
                  <c:v>40.630000000000003</c:v>
                </c:pt>
                <c:pt idx="1213">
                  <c:v>41.339999999999996</c:v>
                </c:pt>
                <c:pt idx="1214">
                  <c:v>42.03</c:v>
                </c:pt>
                <c:pt idx="1215">
                  <c:v>40.68</c:v>
                </c:pt>
                <c:pt idx="1216">
                  <c:v>43.08</c:v>
                </c:pt>
                <c:pt idx="1217">
                  <c:v>43.6</c:v>
                </c:pt>
                <c:pt idx="1218">
                  <c:v>44.56</c:v>
                </c:pt>
                <c:pt idx="1219">
                  <c:v>45.660000000000011</c:v>
                </c:pt>
                <c:pt idx="1220">
                  <c:v>46.53</c:v>
                </c:pt>
                <c:pt idx="1221">
                  <c:v>46.13</c:v>
                </c:pt>
                <c:pt idx="1222">
                  <c:v>46.87</c:v>
                </c:pt>
                <c:pt idx="1223">
                  <c:v>47.52</c:v>
                </c:pt>
                <c:pt idx="1224">
                  <c:v>46.54</c:v>
                </c:pt>
                <c:pt idx="1225">
                  <c:v>47.760000000000012</c:v>
                </c:pt>
                <c:pt idx="1226">
                  <c:v>46.86</c:v>
                </c:pt>
                <c:pt idx="1227">
                  <c:v>46.99</c:v>
                </c:pt>
                <c:pt idx="1228">
                  <c:v>47.1</c:v>
                </c:pt>
                <c:pt idx="1229">
                  <c:v>47.949999999999996</c:v>
                </c:pt>
                <c:pt idx="1230">
                  <c:v>48.98</c:v>
                </c:pt>
                <c:pt idx="1231">
                  <c:v>49.41</c:v>
                </c:pt>
                <c:pt idx="1232">
                  <c:v>50.75</c:v>
                </c:pt>
                <c:pt idx="1233">
                  <c:v>51.28</c:v>
                </c:pt>
                <c:pt idx="1234">
                  <c:v>50.42</c:v>
                </c:pt>
                <c:pt idx="1235">
                  <c:v>51.309999999999995</c:v>
                </c:pt>
                <c:pt idx="1236">
                  <c:v>51.02</c:v>
                </c:pt>
                <c:pt idx="1237">
                  <c:v>49.160000000000011</c:v>
                </c:pt>
                <c:pt idx="1238">
                  <c:v>49.21</c:v>
                </c:pt>
                <c:pt idx="1239">
                  <c:v>50.78</c:v>
                </c:pt>
                <c:pt idx="1240">
                  <c:v>51.06</c:v>
                </c:pt>
                <c:pt idx="1241">
                  <c:v>52.28</c:v>
                </c:pt>
                <c:pt idx="1242">
                  <c:v>51.68</c:v>
                </c:pt>
                <c:pt idx="1243">
                  <c:v>52.04</c:v>
                </c:pt>
                <c:pt idx="1244">
                  <c:v>49.99</c:v>
                </c:pt>
                <c:pt idx="1245">
                  <c:v>48.879999999999995</c:v>
                </c:pt>
                <c:pt idx="1246">
                  <c:v>48.160000000000011</c:v>
                </c:pt>
                <c:pt idx="1247">
                  <c:v>46.839999999999996</c:v>
                </c:pt>
                <c:pt idx="1248">
                  <c:v>46.25</c:v>
                </c:pt>
                <c:pt idx="1249">
                  <c:v>46.14</c:v>
                </c:pt>
                <c:pt idx="1250">
                  <c:v>45.32</c:v>
                </c:pt>
                <c:pt idx="1251">
                  <c:v>44.37</c:v>
                </c:pt>
                <c:pt idx="1252">
                  <c:v>44.78</c:v>
                </c:pt>
                <c:pt idx="1253">
                  <c:v>43.27</c:v>
                </c:pt>
                <c:pt idx="1254">
                  <c:v>42.57</c:v>
                </c:pt>
                <c:pt idx="1255">
                  <c:v>42.220000000000013</c:v>
                </c:pt>
                <c:pt idx="1256">
                  <c:v>41.33</c:v>
                </c:pt>
                <c:pt idx="1257">
                  <c:v>39.32</c:v>
                </c:pt>
                <c:pt idx="1258">
                  <c:v>40.480000000000004</c:v>
                </c:pt>
                <c:pt idx="1259">
                  <c:v>40.270000000000003</c:v>
                </c:pt>
                <c:pt idx="1260">
                  <c:v>40.800000000000004</c:v>
                </c:pt>
                <c:pt idx="1261">
                  <c:v>42.290000000000013</c:v>
                </c:pt>
                <c:pt idx="1262">
                  <c:v>42.260000000000012</c:v>
                </c:pt>
                <c:pt idx="1263">
                  <c:v>43.03</c:v>
                </c:pt>
                <c:pt idx="1264">
                  <c:v>42.620000000000012</c:v>
                </c:pt>
                <c:pt idx="1265">
                  <c:v>43.120000000000012</c:v>
                </c:pt>
                <c:pt idx="1266">
                  <c:v>42.87</c:v>
                </c:pt>
                <c:pt idx="1267">
                  <c:v>44.05</c:v>
                </c:pt>
                <c:pt idx="1268">
                  <c:v>44.230000000000011</c:v>
                </c:pt>
                <c:pt idx="1269">
                  <c:v>41.190000000000012</c:v>
                </c:pt>
                <c:pt idx="1270">
                  <c:v>38.49</c:v>
                </c:pt>
                <c:pt idx="1271">
                  <c:v>38.57</c:v>
                </c:pt>
                <c:pt idx="1272">
                  <c:v>38.43</c:v>
                </c:pt>
                <c:pt idx="1273">
                  <c:v>37.11</c:v>
                </c:pt>
                <c:pt idx="1274">
                  <c:v>36.9</c:v>
                </c:pt>
                <c:pt idx="1275">
                  <c:v>38.33</c:v>
                </c:pt>
                <c:pt idx="1276">
                  <c:v>37.24</c:v>
                </c:pt>
                <c:pt idx="1277">
                  <c:v>36.770000000000003</c:v>
                </c:pt>
                <c:pt idx="1278">
                  <c:v>37.03</c:v>
                </c:pt>
                <c:pt idx="1279">
                  <c:v>41.53</c:v>
                </c:pt>
                <c:pt idx="1280">
                  <c:v>41.49</c:v>
                </c:pt>
                <c:pt idx="1281">
                  <c:v>43.06</c:v>
                </c:pt>
                <c:pt idx="1282">
                  <c:v>42.67</c:v>
                </c:pt>
                <c:pt idx="1283">
                  <c:v>42.760000000000012</c:v>
                </c:pt>
                <c:pt idx="1284">
                  <c:v>40.44</c:v>
                </c:pt>
                <c:pt idx="1285">
                  <c:v>40.290000000000013</c:v>
                </c:pt>
                <c:pt idx="1286">
                  <c:v>39.6</c:v>
                </c:pt>
                <c:pt idx="1287">
                  <c:v>39.6</c:v>
                </c:pt>
                <c:pt idx="1288">
                  <c:v>40.24</c:v>
                </c:pt>
                <c:pt idx="1289">
                  <c:v>38.93</c:v>
                </c:pt>
                <c:pt idx="1290">
                  <c:v>39.800000000000004</c:v>
                </c:pt>
                <c:pt idx="1291">
                  <c:v>40.379999999999995</c:v>
                </c:pt>
                <c:pt idx="1293">
                  <c:v>40.75</c:v>
                </c:pt>
                <c:pt idx="1294">
                  <c:v>41</c:v>
                </c:pt>
                <c:pt idx="1295">
                  <c:v>43.25</c:v>
                </c:pt>
                <c:pt idx="1296">
                  <c:v>43.28</c:v>
                </c:pt>
                <c:pt idx="1297">
                  <c:v>44.71</c:v>
                </c:pt>
                <c:pt idx="1298">
                  <c:v>43.449999999999996</c:v>
                </c:pt>
                <c:pt idx="1299">
                  <c:v>43.75</c:v>
                </c:pt>
                <c:pt idx="1300">
                  <c:v>45.760000000000012</c:v>
                </c:pt>
                <c:pt idx="1301">
                  <c:v>45.260000000000012</c:v>
                </c:pt>
                <c:pt idx="1302">
                  <c:v>45.1</c:v>
                </c:pt>
                <c:pt idx="1303">
                  <c:v>45.18</c:v>
                </c:pt>
                <c:pt idx="1304">
                  <c:v>45.160000000000011</c:v>
                </c:pt>
                <c:pt idx="1305">
                  <c:v>44.06</c:v>
                </c:pt>
                <c:pt idx="1306">
                  <c:v>45.879999999999995</c:v>
                </c:pt>
                <c:pt idx="1307">
                  <c:v>45.74</c:v>
                </c:pt>
                <c:pt idx="1308">
                  <c:v>46.14</c:v>
                </c:pt>
                <c:pt idx="1309">
                  <c:v>45.94</c:v>
                </c:pt>
                <c:pt idx="1310">
                  <c:v>46.51</c:v>
                </c:pt>
                <c:pt idx="1311">
                  <c:v>44.75</c:v>
                </c:pt>
                <c:pt idx="1312">
                  <c:v>44.51</c:v>
                </c:pt>
                <c:pt idx="1313">
                  <c:v>45.120000000000012</c:v>
                </c:pt>
                <c:pt idx="1314">
                  <c:v>44.17</c:v>
                </c:pt>
                <c:pt idx="1315">
                  <c:v>43.13</c:v>
                </c:pt>
                <c:pt idx="1316">
                  <c:v>43.260000000000012</c:v>
                </c:pt>
                <c:pt idx="1317">
                  <c:v>42.7</c:v>
                </c:pt>
                <c:pt idx="1318">
                  <c:v>42.790000000000013</c:v>
                </c:pt>
                <c:pt idx="1319">
                  <c:v>42.49</c:v>
                </c:pt>
                <c:pt idx="1320">
                  <c:v>44.04</c:v>
                </c:pt>
                <c:pt idx="1321">
                  <c:v>44.41</c:v>
                </c:pt>
                <c:pt idx="1322">
                  <c:v>44.51</c:v>
                </c:pt>
                <c:pt idx="1323">
                  <c:v>44.91</c:v>
                </c:pt>
                <c:pt idx="1324">
                  <c:v>45.42</c:v>
                </c:pt>
                <c:pt idx="1325">
                  <c:v>45.42</c:v>
                </c:pt>
                <c:pt idx="1326">
                  <c:v>45.86</c:v>
                </c:pt>
                <c:pt idx="1327">
                  <c:v>46.09</c:v>
                </c:pt>
                <c:pt idx="1328">
                  <c:v>47.6</c:v>
                </c:pt>
                <c:pt idx="1329">
                  <c:v>48.160000000000011</c:v>
                </c:pt>
                <c:pt idx="1330">
                  <c:v>49.24</c:v>
                </c:pt>
                <c:pt idx="1331">
                  <c:v>50.05</c:v>
                </c:pt>
                <c:pt idx="1332">
                  <c:v>50.13</c:v>
                </c:pt>
                <c:pt idx="1333">
                  <c:v>50.47</c:v>
                </c:pt>
                <c:pt idx="1334">
                  <c:v>51.05</c:v>
                </c:pt>
                <c:pt idx="1335">
                  <c:v>52.89</c:v>
                </c:pt>
                <c:pt idx="1336">
                  <c:v>52.1</c:v>
                </c:pt>
                <c:pt idx="1337">
                  <c:v>51.87</c:v>
                </c:pt>
                <c:pt idx="1338">
                  <c:v>53.290000000000013</c:v>
                </c:pt>
                <c:pt idx="1339">
                  <c:v>54.11</c:v>
                </c:pt>
                <c:pt idx="1340">
                  <c:v>53.04</c:v>
                </c:pt>
                <c:pt idx="1341">
                  <c:v>53.15</c:v>
                </c:pt>
                <c:pt idx="1342">
                  <c:v>53.68</c:v>
                </c:pt>
                <c:pt idx="1343">
                  <c:v>53.97</c:v>
                </c:pt>
                <c:pt idx="1344">
                  <c:v>54.61</c:v>
                </c:pt>
                <c:pt idx="1345">
                  <c:v>56.03</c:v>
                </c:pt>
                <c:pt idx="1346">
                  <c:v>55.97</c:v>
                </c:pt>
                <c:pt idx="1347">
                  <c:v>55.790000000000013</c:v>
                </c:pt>
                <c:pt idx="1348">
                  <c:v>55.39</c:v>
                </c:pt>
                <c:pt idx="1349">
                  <c:v>51.52</c:v>
                </c:pt>
                <c:pt idx="1350">
                  <c:v>52.349999999999994</c:v>
                </c:pt>
                <c:pt idx="1351">
                  <c:v>51.75</c:v>
                </c:pt>
                <c:pt idx="1352">
                  <c:v>51.42</c:v>
                </c:pt>
                <c:pt idx="1353">
                  <c:v>50.63</c:v>
                </c:pt>
                <c:pt idx="1354">
                  <c:v>53.220000000000013</c:v>
                </c:pt>
                <c:pt idx="1355">
                  <c:v>54.14</c:v>
                </c:pt>
                <c:pt idx="1356">
                  <c:v>55.92</c:v>
                </c:pt>
                <c:pt idx="1357">
                  <c:v>54.53</c:v>
                </c:pt>
                <c:pt idx="1358">
                  <c:v>54.08</c:v>
                </c:pt>
                <c:pt idx="1359">
                  <c:v>52.57</c:v>
                </c:pt>
                <c:pt idx="1360">
                  <c:v>51.83</c:v>
                </c:pt>
                <c:pt idx="1361">
                  <c:v>51.21</c:v>
                </c:pt>
                <c:pt idx="1362">
                  <c:v>51.53</c:v>
                </c:pt>
                <c:pt idx="1363">
                  <c:v>49.67</c:v>
                </c:pt>
                <c:pt idx="1364">
                  <c:v>50.21</c:v>
                </c:pt>
                <c:pt idx="1365">
                  <c:v>49.52</c:v>
                </c:pt>
                <c:pt idx="1366">
                  <c:v>48.58</c:v>
                </c:pt>
                <c:pt idx="1367">
                  <c:v>50.790000000000013</c:v>
                </c:pt>
                <c:pt idx="1368">
                  <c:v>51.53</c:v>
                </c:pt>
                <c:pt idx="1369">
                  <c:v>51.730000000000011</c:v>
                </c:pt>
                <c:pt idx="1370">
                  <c:v>53.51</c:v>
                </c:pt>
                <c:pt idx="1371">
                  <c:v>53.1</c:v>
                </c:pt>
                <c:pt idx="1372">
                  <c:v>52.47</c:v>
                </c:pt>
                <c:pt idx="1373">
                  <c:v>51.290000000000013</c:v>
                </c:pt>
                <c:pt idx="1374">
                  <c:v>50.74</c:v>
                </c:pt>
                <c:pt idx="1375">
                  <c:v>50.61</c:v>
                </c:pt>
                <c:pt idx="1376">
                  <c:v>50.89</c:v>
                </c:pt>
                <c:pt idx="1377">
                  <c:v>49.48</c:v>
                </c:pt>
                <c:pt idx="1378">
                  <c:v>50.36</c:v>
                </c:pt>
                <c:pt idx="1379">
                  <c:v>49.809999999999995</c:v>
                </c:pt>
                <c:pt idx="1380">
                  <c:v>49.7</c:v>
                </c:pt>
                <c:pt idx="1381">
                  <c:v>49.71</c:v>
                </c:pt>
                <c:pt idx="1382">
                  <c:v>50.61</c:v>
                </c:pt>
                <c:pt idx="1383">
                  <c:v>48.91</c:v>
                </c:pt>
                <c:pt idx="1384">
                  <c:v>47.4</c:v>
                </c:pt>
                <c:pt idx="1385">
                  <c:v>46.849999999999994</c:v>
                </c:pt>
                <c:pt idx="1386">
                  <c:v>46.42</c:v>
                </c:pt>
                <c:pt idx="1387">
                  <c:v>47.309999999999995</c:v>
                </c:pt>
                <c:pt idx="1388">
                  <c:v>47.349999999999994</c:v>
                </c:pt>
                <c:pt idx="1389">
                  <c:v>46.92</c:v>
                </c:pt>
                <c:pt idx="1390">
                  <c:v>46.91</c:v>
                </c:pt>
                <c:pt idx="1391">
                  <c:v>47.28</c:v>
                </c:pt>
                <c:pt idx="1392">
                  <c:v>47.290000000000013</c:v>
                </c:pt>
                <c:pt idx="1393">
                  <c:v>49.24</c:v>
                </c:pt>
                <c:pt idx="1394">
                  <c:v>49.71</c:v>
                </c:pt>
                <c:pt idx="1395">
                  <c:v>49.42</c:v>
                </c:pt>
                <c:pt idx="1396">
                  <c:v>49.33</c:v>
                </c:pt>
                <c:pt idx="1397">
                  <c:v>49.3</c:v>
                </c:pt>
                <c:pt idx="1398">
                  <c:v>50.46</c:v>
                </c:pt>
                <c:pt idx="1399">
                  <c:v>51.3</c:v>
                </c:pt>
                <c:pt idx="1400">
                  <c:v>51.9</c:v>
                </c:pt>
                <c:pt idx="1401">
                  <c:v>52.61</c:v>
                </c:pt>
                <c:pt idx="1402">
                  <c:v>51.620000000000012</c:v>
                </c:pt>
                <c:pt idx="1403">
                  <c:v>51.92</c:v>
                </c:pt>
                <c:pt idx="1404">
                  <c:v>51.36</c:v>
                </c:pt>
                <c:pt idx="1405">
                  <c:v>51.98</c:v>
                </c:pt>
                <c:pt idx="1406">
                  <c:v>52</c:v>
                </c:pt>
                <c:pt idx="1407">
                  <c:v>53.52</c:v>
                </c:pt>
                <c:pt idx="1408">
                  <c:v>54.120000000000012</c:v>
                </c:pt>
                <c:pt idx="1409">
                  <c:v>54.3</c:v>
                </c:pt>
                <c:pt idx="1410">
                  <c:v>56.92</c:v>
                </c:pt>
                <c:pt idx="1411">
                  <c:v>57.1</c:v>
                </c:pt>
                <c:pt idx="1412">
                  <c:v>57.36</c:v>
                </c:pt>
                <c:pt idx="1413">
                  <c:v>56.06</c:v>
                </c:pt>
                <c:pt idx="1414">
                  <c:v>57.03</c:v>
                </c:pt>
                <c:pt idx="1415">
                  <c:v>57.21</c:v>
                </c:pt>
                <c:pt idx="1416">
                  <c:v>58.5</c:v>
                </c:pt>
                <c:pt idx="1417">
                  <c:v>57.75</c:v>
                </c:pt>
                <c:pt idx="1418">
                  <c:v>55.42</c:v>
                </c:pt>
                <c:pt idx="1419">
                  <c:v>55.36</c:v>
                </c:pt>
                <c:pt idx="1420">
                  <c:v>56.41</c:v>
                </c:pt>
                <c:pt idx="1421">
                  <c:v>57.13</c:v>
                </c:pt>
                <c:pt idx="1422">
                  <c:v>57.86</c:v>
                </c:pt>
                <c:pt idx="1423">
                  <c:v>58.379999999999995</c:v>
                </c:pt>
                <c:pt idx="1424">
                  <c:v>57.55</c:v>
                </c:pt>
                <c:pt idx="1425">
                  <c:v>59</c:v>
                </c:pt>
                <c:pt idx="1426">
                  <c:v>56.1</c:v>
                </c:pt>
                <c:pt idx="1427">
                  <c:v>58.949999999999996</c:v>
                </c:pt>
                <c:pt idx="1428">
                  <c:v>58.33</c:v>
                </c:pt>
                <c:pt idx="1429">
                  <c:v>56.790000000000013</c:v>
                </c:pt>
                <c:pt idx="1430">
                  <c:v>56.98</c:v>
                </c:pt>
                <c:pt idx="1431">
                  <c:v>56.25</c:v>
                </c:pt>
                <c:pt idx="1432">
                  <c:v>56.75</c:v>
                </c:pt>
                <c:pt idx="1433">
                  <c:v>56.39</c:v>
                </c:pt>
                <c:pt idx="1434">
                  <c:v>55.59</c:v>
                </c:pt>
                <c:pt idx="1435">
                  <c:v>56.98</c:v>
                </c:pt>
                <c:pt idx="1436">
                  <c:v>57.51</c:v>
                </c:pt>
                <c:pt idx="1437">
                  <c:v>58.58</c:v>
                </c:pt>
                <c:pt idx="1438">
                  <c:v>58.339999999999996</c:v>
                </c:pt>
                <c:pt idx="1439">
                  <c:v>58.28</c:v>
                </c:pt>
                <c:pt idx="1440">
                  <c:v>59.77</c:v>
                </c:pt>
                <c:pt idx="1441">
                  <c:v>60.56</c:v>
                </c:pt>
                <c:pt idx="1442">
                  <c:v>60.13</c:v>
                </c:pt>
                <c:pt idx="1443">
                  <c:v>60.04</c:v>
                </c:pt>
                <c:pt idx="1444">
                  <c:v>60.620000000000012</c:v>
                </c:pt>
                <c:pt idx="1445">
                  <c:v>60.730000000000011</c:v>
                </c:pt>
                <c:pt idx="1446">
                  <c:v>62.56</c:v>
                </c:pt>
                <c:pt idx="1447">
                  <c:v>62.790000000000013</c:v>
                </c:pt>
                <c:pt idx="1448">
                  <c:v>63.77</c:v>
                </c:pt>
                <c:pt idx="1449">
                  <c:v>65.900000000000006</c:v>
                </c:pt>
                <c:pt idx="1450">
                  <c:v>67.260000000000005</c:v>
                </c:pt>
                <c:pt idx="1451">
                  <c:v>66.679999999999978</c:v>
                </c:pt>
                <c:pt idx="1452">
                  <c:v>65.099999999999994</c:v>
                </c:pt>
                <c:pt idx="1453">
                  <c:v>63.41</c:v>
                </c:pt>
                <c:pt idx="1454">
                  <c:v>61.75</c:v>
                </c:pt>
                <c:pt idx="1455">
                  <c:v>64.209999999999994</c:v>
                </c:pt>
                <c:pt idx="1456">
                  <c:v>65.86999999999999</c:v>
                </c:pt>
                <c:pt idx="1457">
                  <c:v>65.16</c:v>
                </c:pt>
                <c:pt idx="1458">
                  <c:v>65.25</c:v>
                </c:pt>
                <c:pt idx="1459">
                  <c:v>65.88</c:v>
                </c:pt>
                <c:pt idx="1460">
                  <c:v>66.23</c:v>
                </c:pt>
                <c:pt idx="1461">
                  <c:v>64.77</c:v>
                </c:pt>
                <c:pt idx="1462">
                  <c:v>66.149999999999991</c:v>
                </c:pt>
                <c:pt idx="1463">
                  <c:v>66.8</c:v>
                </c:pt>
                <c:pt idx="1464">
                  <c:v>66.790000000000006</c:v>
                </c:pt>
                <c:pt idx="1465">
                  <c:v>65.95</c:v>
                </c:pt>
                <c:pt idx="1466">
                  <c:v>64.16</c:v>
                </c:pt>
                <c:pt idx="1467">
                  <c:v>64.16</c:v>
                </c:pt>
                <c:pt idx="1468">
                  <c:v>63.6</c:v>
                </c:pt>
                <c:pt idx="1469">
                  <c:v>61.660000000000011</c:v>
                </c:pt>
                <c:pt idx="1470">
                  <c:v>62.620000000000012</c:v>
                </c:pt>
                <c:pt idx="1471">
                  <c:v>60.690000000000012</c:v>
                </c:pt>
                <c:pt idx="1472">
                  <c:v>61.309999999999995</c:v>
                </c:pt>
                <c:pt idx="1473">
                  <c:v>61.7</c:v>
                </c:pt>
                <c:pt idx="1474">
                  <c:v>61.9</c:v>
                </c:pt>
                <c:pt idx="1475">
                  <c:v>60.48</c:v>
                </c:pt>
                <c:pt idx="1476">
                  <c:v>64.040000000000006</c:v>
                </c:pt>
                <c:pt idx="1477">
                  <c:v>62.98</c:v>
                </c:pt>
                <c:pt idx="1478">
                  <c:v>64.31</c:v>
                </c:pt>
                <c:pt idx="1479">
                  <c:v>64.64</c:v>
                </c:pt>
                <c:pt idx="1480">
                  <c:v>62.17</c:v>
                </c:pt>
                <c:pt idx="1481">
                  <c:v>61.730000000000011</c:v>
                </c:pt>
                <c:pt idx="1482">
                  <c:v>62.56</c:v>
                </c:pt>
                <c:pt idx="1483">
                  <c:v>62.809999999999995</c:v>
                </c:pt>
                <c:pt idx="1484">
                  <c:v>62.02</c:v>
                </c:pt>
                <c:pt idx="1485">
                  <c:v>61.7</c:v>
                </c:pt>
                <c:pt idx="1486">
                  <c:v>61.64</c:v>
                </c:pt>
                <c:pt idx="1487">
                  <c:v>59.17</c:v>
                </c:pt>
                <c:pt idx="1488">
                  <c:v>59.33</c:v>
                </c:pt>
                <c:pt idx="1489">
                  <c:v>57.2</c:v>
                </c:pt>
                <c:pt idx="1490">
                  <c:v>57.290000000000013</c:v>
                </c:pt>
                <c:pt idx="1491">
                  <c:v>57.01</c:v>
                </c:pt>
                <c:pt idx="1492">
                  <c:v>58.1</c:v>
                </c:pt>
                <c:pt idx="1493">
                  <c:v>59.91</c:v>
                </c:pt>
                <c:pt idx="1494">
                  <c:v>59.48</c:v>
                </c:pt>
                <c:pt idx="1495">
                  <c:v>58.449999999999996</c:v>
                </c:pt>
                <c:pt idx="1496">
                  <c:v>59.809999999999995</c:v>
                </c:pt>
                <c:pt idx="1497">
                  <c:v>58.849999999999994</c:v>
                </c:pt>
                <c:pt idx="1498">
                  <c:v>58.13</c:v>
                </c:pt>
                <c:pt idx="1499">
                  <c:v>57.04</c:v>
                </c:pt>
                <c:pt idx="1500">
                  <c:v>56.94</c:v>
                </c:pt>
                <c:pt idx="1501">
                  <c:v>57.64</c:v>
                </c:pt>
                <c:pt idx="1502">
                  <c:v>58.720000000000013</c:v>
                </c:pt>
                <c:pt idx="1503">
                  <c:v>58.56</c:v>
                </c:pt>
                <c:pt idx="1504">
                  <c:v>58.1</c:v>
                </c:pt>
                <c:pt idx="1505">
                  <c:v>59.47</c:v>
                </c:pt>
                <c:pt idx="1506">
                  <c:v>58.47</c:v>
                </c:pt>
                <c:pt idx="1507">
                  <c:v>56.690000000000012</c:v>
                </c:pt>
                <c:pt idx="1508">
                  <c:v>58.53</c:v>
                </c:pt>
                <c:pt idx="1509">
                  <c:v>59.55</c:v>
                </c:pt>
                <c:pt idx="1510">
                  <c:v>60.48</c:v>
                </c:pt>
                <c:pt idx="1511">
                  <c:v>58.190000000000012</c:v>
                </c:pt>
                <c:pt idx="1512">
                  <c:v>57.89</c:v>
                </c:pt>
                <c:pt idx="1513">
                  <c:v>57.71</c:v>
                </c:pt>
                <c:pt idx="1514">
                  <c:v>55.849999999999994</c:v>
                </c:pt>
                <c:pt idx="1515">
                  <c:v>54.3</c:v>
                </c:pt>
                <c:pt idx="1516">
                  <c:v>54.1</c:v>
                </c:pt>
                <c:pt idx="1517">
                  <c:v>54.449999999999996</c:v>
                </c:pt>
                <c:pt idx="1518">
                  <c:v>53.68</c:v>
                </c:pt>
                <c:pt idx="1519">
                  <c:v>53.8</c:v>
                </c:pt>
                <c:pt idx="1520">
                  <c:v>52.839999999999996</c:v>
                </c:pt>
                <c:pt idx="1521">
                  <c:v>53.36</c:v>
                </c:pt>
                <c:pt idx="1522">
                  <c:v>54.21</c:v>
                </c:pt>
                <c:pt idx="1523">
                  <c:v>53.730000000000011</c:v>
                </c:pt>
                <c:pt idx="1524">
                  <c:v>53.41</c:v>
                </c:pt>
                <c:pt idx="1525">
                  <c:v>53.15</c:v>
                </c:pt>
                <c:pt idx="1526">
                  <c:v>52.91</c:v>
                </c:pt>
                <c:pt idx="1527">
                  <c:v>53.24</c:v>
                </c:pt>
                <c:pt idx="1528">
                  <c:v>53.25</c:v>
                </c:pt>
                <c:pt idx="1529">
                  <c:v>53.65</c:v>
                </c:pt>
                <c:pt idx="1530">
                  <c:v>54.91</c:v>
                </c:pt>
                <c:pt idx="1531">
                  <c:v>56.05</c:v>
                </c:pt>
                <c:pt idx="1532">
                  <c:v>55.68</c:v>
                </c:pt>
                <c:pt idx="1533">
                  <c:v>55.17</c:v>
                </c:pt>
                <c:pt idx="1534">
                  <c:v>56.260000000000012</c:v>
                </c:pt>
                <c:pt idx="1535">
                  <c:v>57.18</c:v>
                </c:pt>
                <c:pt idx="1536">
                  <c:v>57.230000000000011</c:v>
                </c:pt>
                <c:pt idx="1537">
                  <c:v>59.160000000000011</c:v>
                </c:pt>
                <c:pt idx="1538">
                  <c:v>59.59</c:v>
                </c:pt>
                <c:pt idx="1539">
                  <c:v>59.67</c:v>
                </c:pt>
                <c:pt idx="1540">
                  <c:v>58.11</c:v>
                </c:pt>
                <c:pt idx="1541">
                  <c:v>56.09</c:v>
                </c:pt>
                <c:pt idx="1542">
                  <c:v>56.08</c:v>
                </c:pt>
                <c:pt idx="1543">
                  <c:v>56.05</c:v>
                </c:pt>
                <c:pt idx="1544">
                  <c:v>57.3</c:v>
                </c:pt>
                <c:pt idx="1545">
                  <c:v>56.28</c:v>
                </c:pt>
                <c:pt idx="1546">
                  <c:v>56.54</c:v>
                </c:pt>
                <c:pt idx="1548">
                  <c:v>56.91</c:v>
                </c:pt>
                <c:pt idx="1549">
                  <c:v>57.720000000000013</c:v>
                </c:pt>
                <c:pt idx="1550">
                  <c:v>58.339999999999996</c:v>
                </c:pt>
                <c:pt idx="1551">
                  <c:v>61.51</c:v>
                </c:pt>
                <c:pt idx="1552">
                  <c:v>61.25</c:v>
                </c:pt>
                <c:pt idx="1553">
                  <c:v>61.68</c:v>
                </c:pt>
                <c:pt idx="1554">
                  <c:v>62.43</c:v>
                </c:pt>
                <c:pt idx="1555">
                  <c:v>62.51</c:v>
                </c:pt>
                <c:pt idx="1556">
                  <c:v>62.32</c:v>
                </c:pt>
                <c:pt idx="1557">
                  <c:v>61.54</c:v>
                </c:pt>
                <c:pt idx="1558">
                  <c:v>62.949999999999996</c:v>
                </c:pt>
                <c:pt idx="1559">
                  <c:v>61.58</c:v>
                </c:pt>
                <c:pt idx="1560">
                  <c:v>62.339999999999996</c:v>
                </c:pt>
                <c:pt idx="1561">
                  <c:v>63.220000000000013</c:v>
                </c:pt>
                <c:pt idx="1562">
                  <c:v>63.6</c:v>
                </c:pt>
                <c:pt idx="1563">
                  <c:v>63.64</c:v>
                </c:pt>
                <c:pt idx="1564">
                  <c:v>64.92</c:v>
                </c:pt>
                <c:pt idx="1565">
                  <c:v>64.56</c:v>
                </c:pt>
                <c:pt idx="1566">
                  <c:v>63.82</c:v>
                </c:pt>
                <c:pt idx="1567">
                  <c:v>62.61</c:v>
                </c:pt>
                <c:pt idx="1568">
                  <c:v>62.93</c:v>
                </c:pt>
                <c:pt idx="1569">
                  <c:v>64.95</c:v>
                </c:pt>
                <c:pt idx="1570">
                  <c:v>65.14</c:v>
                </c:pt>
                <c:pt idx="1571">
                  <c:v>63.190000000000012</c:v>
                </c:pt>
                <c:pt idx="1572">
                  <c:v>65.64</c:v>
                </c:pt>
                <c:pt idx="1573">
                  <c:v>63.49</c:v>
                </c:pt>
                <c:pt idx="1574">
                  <c:v>62.54</c:v>
                </c:pt>
                <c:pt idx="1575">
                  <c:v>63.32</c:v>
                </c:pt>
                <c:pt idx="1576">
                  <c:v>61.64</c:v>
                </c:pt>
                <c:pt idx="1577">
                  <c:v>60.82</c:v>
                </c:pt>
                <c:pt idx="1578">
                  <c:v>60.7</c:v>
                </c:pt>
                <c:pt idx="1579">
                  <c:v>59.660000000000011</c:v>
                </c:pt>
                <c:pt idx="1580">
                  <c:v>59.160000000000011</c:v>
                </c:pt>
                <c:pt idx="1581">
                  <c:v>58.27</c:v>
                </c:pt>
                <c:pt idx="1582">
                  <c:v>57.67</c:v>
                </c:pt>
                <c:pt idx="1583">
                  <c:v>56.78</c:v>
                </c:pt>
                <c:pt idx="1584">
                  <c:v>58.339999999999996</c:v>
                </c:pt>
                <c:pt idx="1585">
                  <c:v>60.05</c:v>
                </c:pt>
                <c:pt idx="1586">
                  <c:v>59.349999999999994</c:v>
                </c:pt>
                <c:pt idx="1587">
                  <c:v>58.71</c:v>
                </c:pt>
                <c:pt idx="1588">
                  <c:v>58.71</c:v>
                </c:pt>
                <c:pt idx="1589">
                  <c:v>60.13</c:v>
                </c:pt>
                <c:pt idx="1590">
                  <c:v>59.44</c:v>
                </c:pt>
                <c:pt idx="1591">
                  <c:v>59.78</c:v>
                </c:pt>
                <c:pt idx="1592">
                  <c:v>61.120000000000012</c:v>
                </c:pt>
                <c:pt idx="1593">
                  <c:v>62.27</c:v>
                </c:pt>
                <c:pt idx="1594">
                  <c:v>62.690000000000012</c:v>
                </c:pt>
                <c:pt idx="1595">
                  <c:v>61.41</c:v>
                </c:pt>
                <c:pt idx="1596">
                  <c:v>59.790000000000013</c:v>
                </c:pt>
                <c:pt idx="1597">
                  <c:v>58.42</c:v>
                </c:pt>
                <c:pt idx="1598">
                  <c:v>58.82</c:v>
                </c:pt>
                <c:pt idx="1599">
                  <c:v>59.04</c:v>
                </c:pt>
                <c:pt idx="1600">
                  <c:v>60.99</c:v>
                </c:pt>
                <c:pt idx="1601">
                  <c:v>62.39</c:v>
                </c:pt>
                <c:pt idx="1602">
                  <c:v>63.120000000000012</c:v>
                </c:pt>
                <c:pt idx="1603">
                  <c:v>62.07</c:v>
                </c:pt>
                <c:pt idx="1604">
                  <c:v>63.54</c:v>
                </c:pt>
                <c:pt idx="1605">
                  <c:v>62.3</c:v>
                </c:pt>
                <c:pt idx="1606">
                  <c:v>59.96</c:v>
                </c:pt>
                <c:pt idx="1607">
                  <c:v>61.230000000000011</c:v>
                </c:pt>
                <c:pt idx="1608">
                  <c:v>61.760000000000012</c:v>
                </c:pt>
                <c:pt idx="1609">
                  <c:v>62.78</c:v>
                </c:pt>
                <c:pt idx="1610">
                  <c:v>62.59</c:v>
                </c:pt>
                <c:pt idx="1611">
                  <c:v>64.31</c:v>
                </c:pt>
                <c:pt idx="1612">
                  <c:v>64.88</c:v>
                </c:pt>
                <c:pt idx="1613">
                  <c:v>65.95</c:v>
                </c:pt>
                <c:pt idx="1614">
                  <c:v>66.06</c:v>
                </c:pt>
                <c:pt idx="1615">
                  <c:v>67.28</c:v>
                </c:pt>
                <c:pt idx="1616">
                  <c:v>65.930000000000007</c:v>
                </c:pt>
                <c:pt idx="1617">
                  <c:v>66.739999999999995</c:v>
                </c:pt>
                <c:pt idx="1618">
                  <c:v>67.58</c:v>
                </c:pt>
                <c:pt idx="1619">
                  <c:v>67.11</c:v>
                </c:pt>
                <c:pt idx="1620">
                  <c:v>68.2</c:v>
                </c:pt>
                <c:pt idx="1621">
                  <c:v>68.52</c:v>
                </c:pt>
                <c:pt idx="1622">
                  <c:v>69.540000000000006</c:v>
                </c:pt>
                <c:pt idx="1623">
                  <c:v>69.39</c:v>
                </c:pt>
                <c:pt idx="1625">
                  <c:v>70.97</c:v>
                </c:pt>
                <c:pt idx="1626">
                  <c:v>72.69</c:v>
                </c:pt>
                <c:pt idx="1627">
                  <c:v>72.569999999999993</c:v>
                </c:pt>
                <c:pt idx="1628">
                  <c:v>73.940000000000026</c:v>
                </c:pt>
                <c:pt idx="1629">
                  <c:v>73.959999999999994</c:v>
                </c:pt>
                <c:pt idx="1630">
                  <c:v>72.86</c:v>
                </c:pt>
                <c:pt idx="1631">
                  <c:v>73.459999999999994</c:v>
                </c:pt>
                <c:pt idx="1632">
                  <c:v>71.790000000000006</c:v>
                </c:pt>
                <c:pt idx="1633">
                  <c:v>72.149999999999991</c:v>
                </c:pt>
                <c:pt idx="1634">
                  <c:v>73.36999999999999</c:v>
                </c:pt>
                <c:pt idx="1635">
                  <c:v>74.45</c:v>
                </c:pt>
                <c:pt idx="1636">
                  <c:v>73.73</c:v>
                </c:pt>
                <c:pt idx="1637">
                  <c:v>71.84</c:v>
                </c:pt>
                <c:pt idx="1638">
                  <c:v>71.22</c:v>
                </c:pt>
                <c:pt idx="1639">
                  <c:v>68.260000000000005</c:v>
                </c:pt>
                <c:pt idx="1640">
                  <c:v>70.599999999999994</c:v>
                </c:pt>
                <c:pt idx="1641">
                  <c:v>69.83</c:v>
                </c:pt>
                <c:pt idx="1642">
                  <c:v>72.2</c:v>
                </c:pt>
                <c:pt idx="1643">
                  <c:v>71.3</c:v>
                </c:pt>
                <c:pt idx="1644">
                  <c:v>68.69</c:v>
                </c:pt>
                <c:pt idx="1645">
                  <c:v>68.66</c:v>
                </c:pt>
                <c:pt idx="1646">
                  <c:v>67.52</c:v>
                </c:pt>
                <c:pt idx="1647">
                  <c:v>67.39</c:v>
                </c:pt>
                <c:pt idx="1648">
                  <c:v>66.930000000000007</c:v>
                </c:pt>
                <c:pt idx="1649">
                  <c:v>66.52</c:v>
                </c:pt>
                <c:pt idx="1650">
                  <c:v>68.97</c:v>
                </c:pt>
                <c:pt idx="1651">
                  <c:v>68.45</c:v>
                </c:pt>
                <c:pt idx="1652">
                  <c:v>68.510000000000005</c:v>
                </c:pt>
                <c:pt idx="1653">
                  <c:v>69.88</c:v>
                </c:pt>
                <c:pt idx="1654">
                  <c:v>69.16</c:v>
                </c:pt>
                <c:pt idx="1655">
                  <c:v>69.819999999999993</c:v>
                </c:pt>
                <c:pt idx="1656">
                  <c:v>67.569999999999993</c:v>
                </c:pt>
                <c:pt idx="1657">
                  <c:v>68.77</c:v>
                </c:pt>
                <c:pt idx="1658">
                  <c:v>68.42</c:v>
                </c:pt>
                <c:pt idx="1659">
                  <c:v>69.13</c:v>
                </c:pt>
                <c:pt idx="1660">
                  <c:v>68.25</c:v>
                </c:pt>
                <c:pt idx="1661">
                  <c:v>67.169999999999987</c:v>
                </c:pt>
                <c:pt idx="1662">
                  <c:v>65.760000000000005</c:v>
                </c:pt>
                <c:pt idx="1663">
                  <c:v>69.13</c:v>
                </c:pt>
                <c:pt idx="1664">
                  <c:v>68.61999999999999</c:v>
                </c:pt>
                <c:pt idx="1665">
                  <c:v>65.669999999999987</c:v>
                </c:pt>
                <c:pt idx="1666">
                  <c:v>65.52</c:v>
                </c:pt>
                <c:pt idx="1667">
                  <c:v>66.040000000000006</c:v>
                </c:pt>
                <c:pt idx="1668">
                  <c:v>65.010000000000005</c:v>
                </c:pt>
                <c:pt idx="1669">
                  <c:v>66.400000000000006</c:v>
                </c:pt>
                <c:pt idx="1670">
                  <c:v>67.569999999999993</c:v>
                </c:pt>
                <c:pt idx="1671">
                  <c:v>68.169999999999987</c:v>
                </c:pt>
                <c:pt idx="1672">
                  <c:v>69.599999999999994</c:v>
                </c:pt>
                <c:pt idx="1673">
                  <c:v>69.910000000000025</c:v>
                </c:pt>
                <c:pt idx="1674">
                  <c:v>69.849999999999994</c:v>
                </c:pt>
                <c:pt idx="1675">
                  <c:v>71.260000000000005</c:v>
                </c:pt>
                <c:pt idx="1676">
                  <c:v>71.760000000000005</c:v>
                </c:pt>
                <c:pt idx="1677">
                  <c:v>73.02</c:v>
                </c:pt>
                <c:pt idx="1678">
                  <c:v>73.2</c:v>
                </c:pt>
                <c:pt idx="1679">
                  <c:v>73.940000000000026</c:v>
                </c:pt>
                <c:pt idx="1680">
                  <c:v>73.169999999999987</c:v>
                </c:pt>
                <c:pt idx="1681">
                  <c:v>72.88</c:v>
                </c:pt>
                <c:pt idx="1682">
                  <c:v>73.11999999999999</c:v>
                </c:pt>
                <c:pt idx="1683">
                  <c:v>74.14</c:v>
                </c:pt>
                <c:pt idx="1684">
                  <c:v>72.39</c:v>
                </c:pt>
                <c:pt idx="1685">
                  <c:v>73.14</c:v>
                </c:pt>
                <c:pt idx="1686">
                  <c:v>73.040000000000006</c:v>
                </c:pt>
                <c:pt idx="1687">
                  <c:v>75.23</c:v>
                </c:pt>
                <c:pt idx="1688">
                  <c:v>76.13</c:v>
                </c:pt>
                <c:pt idx="1689">
                  <c:v>75.11999999999999</c:v>
                </c:pt>
                <c:pt idx="1690">
                  <c:v>75.319999999999993</c:v>
                </c:pt>
                <c:pt idx="1691">
                  <c:v>71.61999999999999</c:v>
                </c:pt>
                <c:pt idx="1692">
                  <c:v>72.56</c:v>
                </c:pt>
                <c:pt idx="1693">
                  <c:v>72.959999999999994</c:v>
                </c:pt>
                <c:pt idx="1694">
                  <c:v>72.09</c:v>
                </c:pt>
                <c:pt idx="1695">
                  <c:v>72.489999999999995</c:v>
                </c:pt>
                <c:pt idx="1696">
                  <c:v>73.760000000000005</c:v>
                </c:pt>
                <c:pt idx="1697">
                  <c:v>75.36</c:v>
                </c:pt>
                <c:pt idx="1698">
                  <c:v>73.95</c:v>
                </c:pt>
                <c:pt idx="1699">
                  <c:v>74.75</c:v>
                </c:pt>
                <c:pt idx="1700">
                  <c:v>76.39</c:v>
                </c:pt>
                <c:pt idx="1701">
                  <c:v>77.63</c:v>
                </c:pt>
                <c:pt idx="1702">
                  <c:v>76.28</c:v>
                </c:pt>
                <c:pt idx="1703">
                  <c:v>76.53</c:v>
                </c:pt>
                <c:pt idx="1704">
                  <c:v>77.819999999999993</c:v>
                </c:pt>
                <c:pt idx="1705">
                  <c:v>77.930000000000007</c:v>
                </c:pt>
                <c:pt idx="1706">
                  <c:v>78.260000000000005</c:v>
                </c:pt>
                <c:pt idx="1707">
                  <c:v>75.69</c:v>
                </c:pt>
                <c:pt idx="1708">
                  <c:v>75.19</c:v>
                </c:pt>
                <c:pt idx="1709">
                  <c:v>73.78</c:v>
                </c:pt>
                <c:pt idx="1710">
                  <c:v>73.569999999999993</c:v>
                </c:pt>
                <c:pt idx="1711">
                  <c:v>72.669999999999987</c:v>
                </c:pt>
                <c:pt idx="1712">
                  <c:v>70.42</c:v>
                </c:pt>
                <c:pt idx="1713">
                  <c:v>71.3</c:v>
                </c:pt>
                <c:pt idx="1714">
                  <c:v>72.42</c:v>
                </c:pt>
                <c:pt idx="1715">
                  <c:v>72.06</c:v>
                </c:pt>
                <c:pt idx="1716">
                  <c:v>71.11999999999999</c:v>
                </c:pt>
                <c:pt idx="1717">
                  <c:v>71.400000000000006</c:v>
                </c:pt>
                <c:pt idx="1718">
                  <c:v>72.58</c:v>
                </c:pt>
                <c:pt idx="1719">
                  <c:v>69.440000000000026</c:v>
                </c:pt>
                <c:pt idx="1720">
                  <c:v>67.010000000000005</c:v>
                </c:pt>
                <c:pt idx="1721">
                  <c:v>67.149999999999991</c:v>
                </c:pt>
                <c:pt idx="1722">
                  <c:v>67.66</c:v>
                </c:pt>
                <c:pt idx="1723">
                  <c:v>70.489999999999995</c:v>
                </c:pt>
                <c:pt idx="1724">
                  <c:v>68.61999999999999</c:v>
                </c:pt>
                <c:pt idx="1725">
                  <c:v>65.940000000000026</c:v>
                </c:pt>
                <c:pt idx="1726">
                  <c:v>65.410000000000025</c:v>
                </c:pt>
                <c:pt idx="1727">
                  <c:v>64.52</c:v>
                </c:pt>
                <c:pt idx="1728">
                  <c:v>64.3</c:v>
                </c:pt>
                <c:pt idx="1729">
                  <c:v>62.41</c:v>
                </c:pt>
                <c:pt idx="1730">
                  <c:v>62.230000000000011</c:v>
                </c:pt>
                <c:pt idx="1731">
                  <c:v>61.28</c:v>
                </c:pt>
                <c:pt idx="1732">
                  <c:v>60.75</c:v>
                </c:pt>
                <c:pt idx="1733">
                  <c:v>60.230000000000011</c:v>
                </c:pt>
                <c:pt idx="1734">
                  <c:v>61.47</c:v>
                </c:pt>
                <c:pt idx="1735">
                  <c:v>62.52</c:v>
                </c:pt>
                <c:pt idx="1736">
                  <c:v>59.09</c:v>
                </c:pt>
                <c:pt idx="1737">
                  <c:v>59.27</c:v>
                </c:pt>
                <c:pt idx="1738">
                  <c:v>58.809999999999995</c:v>
                </c:pt>
                <c:pt idx="1739">
                  <c:v>57.89</c:v>
                </c:pt>
                <c:pt idx="1740">
                  <c:v>58.53</c:v>
                </c:pt>
                <c:pt idx="1741">
                  <c:v>57.6</c:v>
                </c:pt>
                <c:pt idx="1742">
                  <c:v>60.68</c:v>
                </c:pt>
                <c:pt idx="1743">
                  <c:v>59.09</c:v>
                </c:pt>
                <c:pt idx="1744">
                  <c:v>58.8</c:v>
                </c:pt>
                <c:pt idx="1745">
                  <c:v>56.28</c:v>
                </c:pt>
                <c:pt idx="1746">
                  <c:v>55.82</c:v>
                </c:pt>
                <c:pt idx="1747">
                  <c:v>57.93</c:v>
                </c:pt>
                <c:pt idx="1748">
                  <c:v>56.9</c:v>
                </c:pt>
                <c:pt idx="1749">
                  <c:v>59.25</c:v>
                </c:pt>
                <c:pt idx="1750">
                  <c:v>57.8</c:v>
                </c:pt>
                <c:pt idx="1751">
                  <c:v>57.75</c:v>
                </c:pt>
                <c:pt idx="1752">
                  <c:v>57.87</c:v>
                </c:pt>
                <c:pt idx="1753">
                  <c:v>58.97</c:v>
                </c:pt>
                <c:pt idx="1754">
                  <c:v>58.220000000000013</c:v>
                </c:pt>
                <c:pt idx="1755">
                  <c:v>60.13</c:v>
                </c:pt>
                <c:pt idx="1756">
                  <c:v>58.51</c:v>
                </c:pt>
                <c:pt idx="1757">
                  <c:v>57.74</c:v>
                </c:pt>
                <c:pt idx="1758">
                  <c:v>57.94</c:v>
                </c:pt>
                <c:pt idx="1759">
                  <c:v>56.56</c:v>
                </c:pt>
                <c:pt idx="1760">
                  <c:v>56.56</c:v>
                </c:pt>
                <c:pt idx="1761">
                  <c:v>58.790000000000013</c:v>
                </c:pt>
                <c:pt idx="1762">
                  <c:v>58.760000000000012</c:v>
                </c:pt>
                <c:pt idx="1763">
                  <c:v>57.99</c:v>
                </c:pt>
                <c:pt idx="1764">
                  <c:v>57.08</c:v>
                </c:pt>
                <c:pt idx="1765">
                  <c:v>56.13</c:v>
                </c:pt>
                <c:pt idx="1766">
                  <c:v>56.37</c:v>
                </c:pt>
                <c:pt idx="1767">
                  <c:v>56.260000000000012</c:v>
                </c:pt>
                <c:pt idx="1768">
                  <c:v>56.55</c:v>
                </c:pt>
                <c:pt idx="1769">
                  <c:v>57.02</c:v>
                </c:pt>
                <c:pt idx="1770">
                  <c:v>56.99</c:v>
                </c:pt>
                <c:pt idx="1771">
                  <c:v>57.18</c:v>
                </c:pt>
                <c:pt idx="1772">
                  <c:v>59.720000000000013</c:v>
                </c:pt>
                <c:pt idx="1773">
                  <c:v>59.18</c:v>
                </c:pt>
                <c:pt idx="1774">
                  <c:v>56.879999999999995</c:v>
                </c:pt>
                <c:pt idx="1775">
                  <c:v>57.9</c:v>
                </c:pt>
                <c:pt idx="1776">
                  <c:v>57.97</c:v>
                </c:pt>
                <c:pt idx="1777">
                  <c:v>59.5</c:v>
                </c:pt>
                <c:pt idx="1778">
                  <c:v>57.01</c:v>
                </c:pt>
                <c:pt idx="1779">
                  <c:v>57.379999999999995</c:v>
                </c:pt>
                <c:pt idx="1780">
                  <c:v>59.53</c:v>
                </c:pt>
                <c:pt idx="1781">
                  <c:v>58.660000000000011</c:v>
                </c:pt>
                <c:pt idx="1782">
                  <c:v>59.7</c:v>
                </c:pt>
                <c:pt idx="1783">
                  <c:v>60.720000000000013</c:v>
                </c:pt>
                <c:pt idx="1784">
                  <c:v>60.52</c:v>
                </c:pt>
                <c:pt idx="1785">
                  <c:v>61.220000000000013</c:v>
                </c:pt>
                <c:pt idx="1786">
                  <c:v>62.13</c:v>
                </c:pt>
                <c:pt idx="1787">
                  <c:v>64.36</c:v>
                </c:pt>
                <c:pt idx="1788">
                  <c:v>64.739999999999995</c:v>
                </c:pt>
                <c:pt idx="1789">
                  <c:v>63.97</c:v>
                </c:pt>
                <c:pt idx="1790">
                  <c:v>63.65</c:v>
                </c:pt>
                <c:pt idx="1791">
                  <c:v>63.7</c:v>
                </c:pt>
                <c:pt idx="1792">
                  <c:v>63.17</c:v>
                </c:pt>
                <c:pt idx="1793">
                  <c:v>63.67</c:v>
                </c:pt>
                <c:pt idx="1794">
                  <c:v>62.59</c:v>
                </c:pt>
                <c:pt idx="1795">
                  <c:v>62.58</c:v>
                </c:pt>
                <c:pt idx="1796">
                  <c:v>61.89</c:v>
                </c:pt>
                <c:pt idx="1797">
                  <c:v>62.849999999999994</c:v>
                </c:pt>
                <c:pt idx="1798">
                  <c:v>62.91</c:v>
                </c:pt>
                <c:pt idx="1799">
                  <c:v>62.809999999999995</c:v>
                </c:pt>
                <c:pt idx="1800">
                  <c:v>62.190000000000012</c:v>
                </c:pt>
                <c:pt idx="1801">
                  <c:v>63.13</c:v>
                </c:pt>
                <c:pt idx="1802">
                  <c:v>62.13</c:v>
                </c:pt>
                <c:pt idx="1803">
                  <c:v>61.92</c:v>
                </c:pt>
                <c:pt idx="1805">
                  <c:v>60.7</c:v>
                </c:pt>
                <c:pt idx="1806">
                  <c:v>59.41</c:v>
                </c:pt>
                <c:pt idx="1807">
                  <c:v>58.96</c:v>
                </c:pt>
                <c:pt idx="1808">
                  <c:v>58.49</c:v>
                </c:pt>
                <c:pt idx="1809">
                  <c:v>56.63</c:v>
                </c:pt>
                <c:pt idx="1810">
                  <c:v>54.58</c:v>
                </c:pt>
                <c:pt idx="1811">
                  <c:v>52.82</c:v>
                </c:pt>
                <c:pt idx="1812">
                  <c:v>52.82</c:v>
                </c:pt>
                <c:pt idx="1813">
                  <c:v>52.379999999999995</c:v>
                </c:pt>
                <c:pt idx="1814">
                  <c:v>52.11</c:v>
                </c:pt>
                <c:pt idx="1815">
                  <c:v>51.68</c:v>
                </c:pt>
                <c:pt idx="1816">
                  <c:v>49.949999999999996</c:v>
                </c:pt>
                <c:pt idx="1817">
                  <c:v>51.28</c:v>
                </c:pt>
                <c:pt idx="1818">
                  <c:v>51.190000000000012</c:v>
                </c:pt>
                <c:pt idx="1819">
                  <c:v>50.83</c:v>
                </c:pt>
                <c:pt idx="1820">
                  <c:v>52.290000000000013</c:v>
                </c:pt>
                <c:pt idx="1821">
                  <c:v>54.339999999999996</c:v>
                </c:pt>
                <c:pt idx="1822">
                  <c:v>53.93</c:v>
                </c:pt>
                <c:pt idx="1823">
                  <c:v>55.11</c:v>
                </c:pt>
                <c:pt idx="1824">
                  <c:v>55.67</c:v>
                </c:pt>
                <c:pt idx="1825">
                  <c:v>55.290000000000013</c:v>
                </c:pt>
                <c:pt idx="1826">
                  <c:v>54.71</c:v>
                </c:pt>
                <c:pt idx="1827">
                  <c:v>54.690000000000012</c:v>
                </c:pt>
                <c:pt idx="1828">
                  <c:v>56.52</c:v>
                </c:pt>
                <c:pt idx="1829">
                  <c:v>56.74</c:v>
                </c:pt>
                <c:pt idx="1830">
                  <c:v>56.93</c:v>
                </c:pt>
                <c:pt idx="1831">
                  <c:v>58.67</c:v>
                </c:pt>
                <c:pt idx="1832">
                  <c:v>58.04</c:v>
                </c:pt>
                <c:pt idx="1833">
                  <c:v>58.349999999999994</c:v>
                </c:pt>
                <c:pt idx="1834">
                  <c:v>57.24</c:v>
                </c:pt>
                <c:pt idx="1835">
                  <c:v>57.21</c:v>
                </c:pt>
                <c:pt idx="1836">
                  <c:v>55.52</c:v>
                </c:pt>
                <c:pt idx="1837">
                  <c:v>56.120000000000012</c:v>
                </c:pt>
                <c:pt idx="1838">
                  <c:v>55.05</c:v>
                </c:pt>
                <c:pt idx="1839">
                  <c:v>54.25</c:v>
                </c:pt>
                <c:pt idx="1840">
                  <c:v>56.78</c:v>
                </c:pt>
                <c:pt idx="1841">
                  <c:v>55.91</c:v>
                </c:pt>
                <c:pt idx="1842">
                  <c:v>57.74</c:v>
                </c:pt>
                <c:pt idx="1843">
                  <c:v>58.620000000000012</c:v>
                </c:pt>
                <c:pt idx="1844">
                  <c:v>60.379999999999995</c:v>
                </c:pt>
                <c:pt idx="1845">
                  <c:v>60.339999999999996</c:v>
                </c:pt>
                <c:pt idx="1846">
                  <c:v>60.28</c:v>
                </c:pt>
                <c:pt idx="1847">
                  <c:v>59.39</c:v>
                </c:pt>
                <c:pt idx="1848">
                  <c:v>61.18</c:v>
                </c:pt>
                <c:pt idx="1849">
                  <c:v>61.92</c:v>
                </c:pt>
                <c:pt idx="1850">
                  <c:v>59.78</c:v>
                </c:pt>
                <c:pt idx="1851">
                  <c:v>59.68</c:v>
                </c:pt>
                <c:pt idx="1852">
                  <c:v>61.13</c:v>
                </c:pt>
                <c:pt idx="1853">
                  <c:v>60.9</c:v>
                </c:pt>
                <c:pt idx="1854">
                  <c:v>60.25</c:v>
                </c:pt>
                <c:pt idx="1855">
                  <c:v>60.59</c:v>
                </c:pt>
                <c:pt idx="1856">
                  <c:v>61.52</c:v>
                </c:pt>
                <c:pt idx="1857">
                  <c:v>60.89</c:v>
                </c:pt>
                <c:pt idx="1858">
                  <c:v>60.4</c:v>
                </c:pt>
                <c:pt idx="1859">
                  <c:v>60.93</c:v>
                </c:pt>
                <c:pt idx="1860">
                  <c:v>60.49</c:v>
                </c:pt>
                <c:pt idx="1861">
                  <c:v>60.11</c:v>
                </c:pt>
                <c:pt idx="1862">
                  <c:v>60.18</c:v>
                </c:pt>
                <c:pt idx="1863">
                  <c:v>61.57</c:v>
                </c:pt>
                <c:pt idx="1864">
                  <c:v>63.1</c:v>
                </c:pt>
                <c:pt idx="1865">
                  <c:v>64.430000000000007</c:v>
                </c:pt>
                <c:pt idx="1866">
                  <c:v>64.25</c:v>
                </c:pt>
                <c:pt idx="1867">
                  <c:v>66.149999999999991</c:v>
                </c:pt>
                <c:pt idx="1868">
                  <c:v>67.19</c:v>
                </c:pt>
                <c:pt idx="1869">
                  <c:v>68.47</c:v>
                </c:pt>
                <c:pt idx="1870">
                  <c:v>68.940000000000026</c:v>
                </c:pt>
                <c:pt idx="1871">
                  <c:v>68</c:v>
                </c:pt>
                <c:pt idx="1872">
                  <c:v>68.09</c:v>
                </c:pt>
                <c:pt idx="1873">
                  <c:v>69.149999999999991</c:v>
                </c:pt>
                <c:pt idx="1875">
                  <c:v>67.64</c:v>
                </c:pt>
                <c:pt idx="1876">
                  <c:v>68.599999999999994</c:v>
                </c:pt>
                <c:pt idx="1877">
                  <c:v>67.790000000000006</c:v>
                </c:pt>
                <c:pt idx="1878">
                  <c:v>68.78</c:v>
                </c:pt>
                <c:pt idx="1879">
                  <c:v>67.099999999999994</c:v>
                </c:pt>
                <c:pt idx="1880">
                  <c:v>66.34</c:v>
                </c:pt>
                <c:pt idx="1881">
                  <c:v>65.09</c:v>
                </c:pt>
                <c:pt idx="1882">
                  <c:v>66.169999999999987</c:v>
                </c:pt>
                <c:pt idx="1883">
                  <c:v>66.34</c:v>
                </c:pt>
                <c:pt idx="1884">
                  <c:v>66.8</c:v>
                </c:pt>
                <c:pt idx="1885">
                  <c:v>67.940000000000026</c:v>
                </c:pt>
                <c:pt idx="1886">
                  <c:v>67.440000000000026</c:v>
                </c:pt>
                <c:pt idx="1887">
                  <c:v>67.510000000000005</c:v>
                </c:pt>
                <c:pt idx="1888">
                  <c:v>67.28</c:v>
                </c:pt>
                <c:pt idx="1889">
                  <c:v>67.23</c:v>
                </c:pt>
                <c:pt idx="1890">
                  <c:v>67.400000000000006</c:v>
                </c:pt>
                <c:pt idx="1891">
                  <c:v>65.569999999999993</c:v>
                </c:pt>
                <c:pt idx="1892">
                  <c:v>64.849999999999994</c:v>
                </c:pt>
                <c:pt idx="1893">
                  <c:v>65.14</c:v>
                </c:pt>
                <c:pt idx="1894">
                  <c:v>62.7</c:v>
                </c:pt>
                <c:pt idx="1895">
                  <c:v>63.55</c:v>
                </c:pt>
                <c:pt idx="1896">
                  <c:v>63.5</c:v>
                </c:pt>
                <c:pt idx="1897">
                  <c:v>64.63</c:v>
                </c:pt>
                <c:pt idx="1898">
                  <c:v>65.179999999999978</c:v>
                </c:pt>
                <c:pt idx="1899">
                  <c:v>65.86</c:v>
                </c:pt>
                <c:pt idx="1900">
                  <c:v>66.739999999999995</c:v>
                </c:pt>
                <c:pt idx="1901">
                  <c:v>66.83</c:v>
                </c:pt>
                <c:pt idx="1902">
                  <c:v>69.08</c:v>
                </c:pt>
                <c:pt idx="1903">
                  <c:v>69.260000000000005</c:v>
                </c:pt>
                <c:pt idx="1904">
                  <c:v>69.510000000000005</c:v>
                </c:pt>
                <c:pt idx="1905">
                  <c:v>70.05</c:v>
                </c:pt>
                <c:pt idx="1906">
                  <c:v>71.010000000000005</c:v>
                </c:pt>
                <c:pt idx="1907">
                  <c:v>71.959999999999994</c:v>
                </c:pt>
                <c:pt idx="1908">
                  <c:v>70.72</c:v>
                </c:pt>
                <c:pt idx="1909">
                  <c:v>69.31</c:v>
                </c:pt>
                <c:pt idx="1910">
                  <c:v>67.64</c:v>
                </c:pt>
                <c:pt idx="1911">
                  <c:v>68.179999999999978</c:v>
                </c:pt>
                <c:pt idx="1912">
                  <c:v>68.649999999999991</c:v>
                </c:pt>
                <c:pt idx="1913">
                  <c:v>70.900000000000006</c:v>
                </c:pt>
                <c:pt idx="1914">
                  <c:v>71.36</c:v>
                </c:pt>
                <c:pt idx="1915">
                  <c:v>71.5</c:v>
                </c:pt>
                <c:pt idx="1916">
                  <c:v>72.36</c:v>
                </c:pt>
                <c:pt idx="1917">
                  <c:v>70.040000000000006</c:v>
                </c:pt>
                <c:pt idx="1918">
                  <c:v>68.849999999999994</c:v>
                </c:pt>
                <c:pt idx="1919">
                  <c:v>68.56</c:v>
                </c:pt>
                <c:pt idx="1920">
                  <c:v>69.239999999999995</c:v>
                </c:pt>
                <c:pt idx="1921">
                  <c:v>71.179999999999978</c:v>
                </c:pt>
                <c:pt idx="1922">
                  <c:v>71.63</c:v>
                </c:pt>
                <c:pt idx="1923">
                  <c:v>72.33</c:v>
                </c:pt>
                <c:pt idx="1924">
                  <c:v>72.169999999999987</c:v>
                </c:pt>
                <c:pt idx="1925">
                  <c:v>70.55</c:v>
                </c:pt>
                <c:pt idx="1926">
                  <c:v>71.81</c:v>
                </c:pt>
                <c:pt idx="1927">
                  <c:v>72.040000000000006</c:v>
                </c:pt>
                <c:pt idx="1928">
                  <c:v>71.36</c:v>
                </c:pt>
                <c:pt idx="1929">
                  <c:v>71.410000000000025</c:v>
                </c:pt>
                <c:pt idx="1930">
                  <c:v>71.84</c:v>
                </c:pt>
                <c:pt idx="1931">
                  <c:v>71.959999999999994</c:v>
                </c:pt>
                <c:pt idx="1932">
                  <c:v>72.22</c:v>
                </c:pt>
                <c:pt idx="1933">
                  <c:v>72.900000000000006</c:v>
                </c:pt>
                <c:pt idx="1934">
                  <c:v>74.260000000000005</c:v>
                </c:pt>
                <c:pt idx="1935">
                  <c:v>75.400000000000006</c:v>
                </c:pt>
                <c:pt idx="1936">
                  <c:v>76.58</c:v>
                </c:pt>
                <c:pt idx="1937">
                  <c:v>77.099999999999994</c:v>
                </c:pt>
                <c:pt idx="1938">
                  <c:v>77.88</c:v>
                </c:pt>
                <c:pt idx="1939">
                  <c:v>77.440000000000026</c:v>
                </c:pt>
                <c:pt idx="1940">
                  <c:v>78.239999999999995</c:v>
                </c:pt>
                <c:pt idx="1941">
                  <c:v>78.11999999999999</c:v>
                </c:pt>
                <c:pt idx="1942">
                  <c:v>78.169999999999987</c:v>
                </c:pt>
                <c:pt idx="1943">
                  <c:v>77.59</c:v>
                </c:pt>
                <c:pt idx="1944">
                  <c:v>78</c:v>
                </c:pt>
                <c:pt idx="1945">
                  <c:v>78.36999999999999</c:v>
                </c:pt>
                <c:pt idx="1946">
                  <c:v>79.09</c:v>
                </c:pt>
                <c:pt idx="1947">
                  <c:v>78.36</c:v>
                </c:pt>
                <c:pt idx="1948">
                  <c:v>75.88</c:v>
                </c:pt>
                <c:pt idx="1949">
                  <c:v>75.209999999999994</c:v>
                </c:pt>
                <c:pt idx="1950">
                  <c:v>77.28</c:v>
                </c:pt>
                <c:pt idx="1951">
                  <c:v>76.58</c:v>
                </c:pt>
                <c:pt idx="1952">
                  <c:v>76.069999999999993</c:v>
                </c:pt>
                <c:pt idx="1953">
                  <c:v>77.010000000000005</c:v>
                </c:pt>
                <c:pt idx="1954">
                  <c:v>77.11</c:v>
                </c:pt>
                <c:pt idx="1955">
                  <c:v>76.14</c:v>
                </c:pt>
                <c:pt idx="1956">
                  <c:v>75.36</c:v>
                </c:pt>
                <c:pt idx="1957">
                  <c:v>72.69</c:v>
                </c:pt>
                <c:pt idx="1958">
                  <c:v>70.42</c:v>
                </c:pt>
                <c:pt idx="1959">
                  <c:v>70.73</c:v>
                </c:pt>
                <c:pt idx="1960">
                  <c:v>70.08</c:v>
                </c:pt>
                <c:pt idx="1961">
                  <c:v>69.569999999999993</c:v>
                </c:pt>
                <c:pt idx="1962">
                  <c:v>71.3</c:v>
                </c:pt>
                <c:pt idx="1963">
                  <c:v>69.290000000000006</c:v>
                </c:pt>
                <c:pt idx="1964">
                  <c:v>71.3</c:v>
                </c:pt>
                <c:pt idx="1965">
                  <c:v>68.77</c:v>
                </c:pt>
                <c:pt idx="1966">
                  <c:v>69.8</c:v>
                </c:pt>
                <c:pt idx="1967">
                  <c:v>68.36999999999999</c:v>
                </c:pt>
                <c:pt idx="1968">
                  <c:v>67.88</c:v>
                </c:pt>
                <c:pt idx="1969">
                  <c:v>67.73</c:v>
                </c:pt>
                <c:pt idx="1970">
                  <c:v>68.73</c:v>
                </c:pt>
                <c:pt idx="1971">
                  <c:v>69.489999999999995</c:v>
                </c:pt>
                <c:pt idx="1972">
                  <c:v>68.849999999999994</c:v>
                </c:pt>
                <c:pt idx="1973">
                  <c:v>69.66</c:v>
                </c:pt>
                <c:pt idx="1974">
                  <c:v>70.48</c:v>
                </c:pt>
                <c:pt idx="1975">
                  <c:v>71.459999999999994</c:v>
                </c:pt>
                <c:pt idx="1976">
                  <c:v>72.290000000000006</c:v>
                </c:pt>
                <c:pt idx="1977">
                  <c:v>74.22</c:v>
                </c:pt>
                <c:pt idx="1978">
                  <c:v>74.72</c:v>
                </c:pt>
                <c:pt idx="1979">
                  <c:v>76.209999999999994</c:v>
                </c:pt>
                <c:pt idx="1980">
                  <c:v>75.08</c:v>
                </c:pt>
                <c:pt idx="1981">
                  <c:v>74.97</c:v>
                </c:pt>
                <c:pt idx="1982">
                  <c:v>76.23</c:v>
                </c:pt>
                <c:pt idx="1983">
                  <c:v>77.149999999999991</c:v>
                </c:pt>
                <c:pt idx="1984">
                  <c:v>77.84</c:v>
                </c:pt>
                <c:pt idx="1985">
                  <c:v>78.27</c:v>
                </c:pt>
                <c:pt idx="1986">
                  <c:v>77.989999999999995</c:v>
                </c:pt>
                <c:pt idx="1987">
                  <c:v>77</c:v>
                </c:pt>
                <c:pt idx="1988">
                  <c:v>78.47</c:v>
                </c:pt>
                <c:pt idx="1989">
                  <c:v>78.48</c:v>
                </c:pt>
                <c:pt idx="1990">
                  <c:v>78.910000000000025</c:v>
                </c:pt>
                <c:pt idx="1991">
                  <c:v>77.86999999999999</c:v>
                </c:pt>
                <c:pt idx="1992">
                  <c:v>76.819999999999993</c:v>
                </c:pt>
                <c:pt idx="1993">
                  <c:v>76.209999999999994</c:v>
                </c:pt>
                <c:pt idx="1994">
                  <c:v>78.88</c:v>
                </c:pt>
                <c:pt idx="1995">
                  <c:v>80.97</c:v>
                </c:pt>
                <c:pt idx="1996">
                  <c:v>78.33</c:v>
                </c:pt>
                <c:pt idx="1997">
                  <c:v>76.86999999999999</c:v>
                </c:pt>
                <c:pt idx="1998">
                  <c:v>77.8</c:v>
                </c:pt>
                <c:pt idx="1999">
                  <c:v>77.84</c:v>
                </c:pt>
                <c:pt idx="2000">
                  <c:v>79.05</c:v>
                </c:pt>
                <c:pt idx="2001">
                  <c:v>76.940000000000026</c:v>
                </c:pt>
                <c:pt idx="2002">
                  <c:v>77.819999999999993</c:v>
                </c:pt>
                <c:pt idx="2003">
                  <c:v>77.849999999999994</c:v>
                </c:pt>
                <c:pt idx="2004">
                  <c:v>80.83</c:v>
                </c:pt>
                <c:pt idx="2005">
                  <c:v>80.819999999999993</c:v>
                </c:pt>
                <c:pt idx="2006">
                  <c:v>82.5</c:v>
                </c:pt>
                <c:pt idx="2007">
                  <c:v>84.43</c:v>
                </c:pt>
                <c:pt idx="2008">
                  <c:v>85.240000000000023</c:v>
                </c:pt>
                <c:pt idx="2009">
                  <c:v>85.03</c:v>
                </c:pt>
                <c:pt idx="2010">
                  <c:v>84.25</c:v>
                </c:pt>
                <c:pt idx="2011">
                  <c:v>82.72</c:v>
                </c:pt>
                <c:pt idx="2012">
                  <c:v>82.31</c:v>
                </c:pt>
                <c:pt idx="2013">
                  <c:v>83.47</c:v>
                </c:pt>
                <c:pt idx="2014">
                  <c:v>85.4</c:v>
                </c:pt>
                <c:pt idx="2015">
                  <c:v>84.710000000000022</c:v>
                </c:pt>
                <c:pt idx="2016">
                  <c:v>89.86999999999999</c:v>
                </c:pt>
                <c:pt idx="2017">
                  <c:v>89.86999999999999</c:v>
                </c:pt>
                <c:pt idx="2018">
                  <c:v>89.86999999999999</c:v>
                </c:pt>
                <c:pt idx="2019">
                  <c:v>90.36</c:v>
                </c:pt>
                <c:pt idx="2020">
                  <c:v>92.11</c:v>
                </c:pt>
                <c:pt idx="2021">
                  <c:v>92.16</c:v>
                </c:pt>
                <c:pt idx="2022">
                  <c:v>93.990000000000023</c:v>
                </c:pt>
                <c:pt idx="2023">
                  <c:v>94.85</c:v>
                </c:pt>
                <c:pt idx="2024">
                  <c:v>94.4</c:v>
                </c:pt>
                <c:pt idx="2025">
                  <c:v>92.32</c:v>
                </c:pt>
                <c:pt idx="2026">
                  <c:v>91.56</c:v>
                </c:pt>
                <c:pt idx="2027">
                  <c:v>89.09</c:v>
                </c:pt>
                <c:pt idx="2028">
                  <c:v>90.73</c:v>
                </c:pt>
                <c:pt idx="2029">
                  <c:v>90.32</c:v>
                </c:pt>
                <c:pt idx="2030">
                  <c:v>91.990000000000023</c:v>
                </c:pt>
                <c:pt idx="2031">
                  <c:v>91.59</c:v>
                </c:pt>
                <c:pt idx="2032">
                  <c:v>94.13</c:v>
                </c:pt>
                <c:pt idx="2033">
                  <c:v>94.97</c:v>
                </c:pt>
                <c:pt idx="2034">
                  <c:v>95.33</c:v>
                </c:pt>
                <c:pt idx="2035">
                  <c:v>94.88</c:v>
                </c:pt>
                <c:pt idx="2036">
                  <c:v>93.23</c:v>
                </c:pt>
                <c:pt idx="2037">
                  <c:v>91.64</c:v>
                </c:pt>
                <c:pt idx="2038">
                  <c:v>92.34</c:v>
                </c:pt>
                <c:pt idx="2039">
                  <c:v>88.710000000000022</c:v>
                </c:pt>
                <c:pt idx="2040">
                  <c:v>87.85</c:v>
                </c:pt>
                <c:pt idx="2041">
                  <c:v>89.97</c:v>
                </c:pt>
                <c:pt idx="2042">
                  <c:v>90.7</c:v>
                </c:pt>
                <c:pt idx="2043">
                  <c:v>88.460000000000022</c:v>
                </c:pt>
                <c:pt idx="2044">
                  <c:v>88.460000000000022</c:v>
                </c:pt>
                <c:pt idx="2045">
                  <c:v>87.33</c:v>
                </c:pt>
                <c:pt idx="2046">
                  <c:v>87.77</c:v>
                </c:pt>
                <c:pt idx="2047">
                  <c:v>91.69</c:v>
                </c:pt>
                <c:pt idx="2048">
                  <c:v>92.57</c:v>
                </c:pt>
                <c:pt idx="2049">
                  <c:v>91.86</c:v>
                </c:pt>
                <c:pt idx="2050">
                  <c:v>90.32</c:v>
                </c:pt>
                <c:pt idx="2051">
                  <c:v>90.710000000000022</c:v>
                </c:pt>
                <c:pt idx="2052">
                  <c:v>90.98</c:v>
                </c:pt>
                <c:pt idx="2053">
                  <c:v>91.06</c:v>
                </c:pt>
                <c:pt idx="2054">
                  <c:v>91.03</c:v>
                </c:pt>
                <c:pt idx="2055">
                  <c:v>91.59</c:v>
                </c:pt>
                <c:pt idx="2057">
                  <c:v>95.66</c:v>
                </c:pt>
                <c:pt idx="2058">
                  <c:v>95.92</c:v>
                </c:pt>
                <c:pt idx="2059">
                  <c:v>93.679999999999978</c:v>
                </c:pt>
                <c:pt idx="2060">
                  <c:v>97.01</c:v>
                </c:pt>
                <c:pt idx="2061">
                  <c:v>98.45</c:v>
                </c:pt>
                <c:pt idx="2062">
                  <c:v>96.86999999999999</c:v>
                </c:pt>
                <c:pt idx="2063">
                  <c:v>94.19</c:v>
                </c:pt>
                <c:pt idx="2064">
                  <c:v>96.36999999999999</c:v>
                </c:pt>
                <c:pt idx="2065">
                  <c:v>96.76</c:v>
                </c:pt>
                <c:pt idx="2066">
                  <c:v>92.8</c:v>
                </c:pt>
                <c:pt idx="2067">
                  <c:v>91.86</c:v>
                </c:pt>
                <c:pt idx="2068">
                  <c:v>92.58</c:v>
                </c:pt>
                <c:pt idx="2069">
                  <c:v>90.86999999999999</c:v>
                </c:pt>
                <c:pt idx="2070">
                  <c:v>88.1</c:v>
                </c:pt>
                <c:pt idx="2071">
                  <c:v>88.960000000000022</c:v>
                </c:pt>
                <c:pt idx="2072">
                  <c:v>89.66</c:v>
                </c:pt>
                <c:pt idx="2073">
                  <c:v>88.11</c:v>
                </c:pt>
                <c:pt idx="2074">
                  <c:v>87.06</c:v>
                </c:pt>
                <c:pt idx="2075">
                  <c:v>87.69</c:v>
                </c:pt>
                <c:pt idx="2076">
                  <c:v>90.960000000000022</c:v>
                </c:pt>
                <c:pt idx="2077">
                  <c:v>90.910000000000025</c:v>
                </c:pt>
                <c:pt idx="2078">
                  <c:v>92.490000000000023</c:v>
                </c:pt>
                <c:pt idx="2079">
                  <c:v>92.460000000000022</c:v>
                </c:pt>
                <c:pt idx="2080">
                  <c:v>91.58</c:v>
                </c:pt>
                <c:pt idx="2081">
                  <c:v>91.410000000000025</c:v>
                </c:pt>
                <c:pt idx="2082">
                  <c:v>91.09</c:v>
                </c:pt>
                <c:pt idx="2083">
                  <c:v>89.6</c:v>
                </c:pt>
                <c:pt idx="2084">
                  <c:v>88.73</c:v>
                </c:pt>
                <c:pt idx="2085">
                  <c:v>88.55</c:v>
                </c:pt>
                <c:pt idx="2086">
                  <c:v>91.45</c:v>
                </c:pt>
                <c:pt idx="2087">
                  <c:v>93.93</c:v>
                </c:pt>
                <c:pt idx="2088">
                  <c:v>94.28</c:v>
                </c:pt>
                <c:pt idx="2089">
                  <c:v>93.82</c:v>
                </c:pt>
                <c:pt idx="2090">
                  <c:v>95.92</c:v>
                </c:pt>
                <c:pt idx="2091">
                  <c:v>96.960000000000022</c:v>
                </c:pt>
                <c:pt idx="2092">
                  <c:v>97.03</c:v>
                </c:pt>
                <c:pt idx="2093">
                  <c:v>97.88</c:v>
                </c:pt>
                <c:pt idx="2094">
                  <c:v>97.52</c:v>
                </c:pt>
                <c:pt idx="2095">
                  <c:v>96.07</c:v>
                </c:pt>
                <c:pt idx="2096">
                  <c:v>97.43</c:v>
                </c:pt>
                <c:pt idx="2097">
                  <c:v>99.05</c:v>
                </c:pt>
                <c:pt idx="2098">
                  <c:v>98.28</c:v>
                </c:pt>
                <c:pt idx="2099">
                  <c:v>99.83</c:v>
                </c:pt>
                <c:pt idx="2100">
                  <c:v>100.9</c:v>
                </c:pt>
                <c:pt idx="2101">
                  <c:v>101.83</c:v>
                </c:pt>
                <c:pt idx="2102">
                  <c:v>98.6</c:v>
                </c:pt>
                <c:pt idx="2103">
                  <c:v>100.95</c:v>
                </c:pt>
                <c:pt idx="2104">
                  <c:v>103.47</c:v>
                </c:pt>
                <c:pt idx="2105">
                  <c:v>104.66</c:v>
                </c:pt>
                <c:pt idx="2106">
                  <c:v>105.33</c:v>
                </c:pt>
                <c:pt idx="2107">
                  <c:v>106.78</c:v>
                </c:pt>
                <c:pt idx="2108">
                  <c:v>107.99000000000002</c:v>
                </c:pt>
                <c:pt idx="2109">
                  <c:v>109.17999999999998</c:v>
                </c:pt>
                <c:pt idx="2110">
                  <c:v>109.16</c:v>
                </c:pt>
                <c:pt idx="2111">
                  <c:v>104.4100000000001</c:v>
                </c:pt>
                <c:pt idx="2112">
                  <c:v>105.35</c:v>
                </c:pt>
                <c:pt idx="2113">
                  <c:v>102.64999999999999</c:v>
                </c:pt>
                <c:pt idx="2114">
                  <c:v>99.78</c:v>
                </c:pt>
                <c:pt idx="2115">
                  <c:v>100.93</c:v>
                </c:pt>
                <c:pt idx="2116">
                  <c:v>99.910000000000025</c:v>
                </c:pt>
                <c:pt idx="2117">
                  <c:v>102.83</c:v>
                </c:pt>
                <c:pt idx="2118">
                  <c:v>103.89</c:v>
                </c:pt>
                <c:pt idx="2119">
                  <c:v>102.67999999999998</c:v>
                </c:pt>
                <c:pt idx="2120">
                  <c:v>102.33</c:v>
                </c:pt>
                <c:pt idx="2121">
                  <c:v>98.69</c:v>
                </c:pt>
                <c:pt idx="2122">
                  <c:v>98.85</c:v>
                </c:pt>
                <c:pt idx="2123">
                  <c:v>102.31</c:v>
                </c:pt>
                <c:pt idx="2124">
                  <c:v>102.21000000000002</c:v>
                </c:pt>
                <c:pt idx="2125">
                  <c:v>105.98</c:v>
                </c:pt>
                <c:pt idx="2126">
                  <c:v>105.05</c:v>
                </c:pt>
                <c:pt idx="2127">
                  <c:v>107.46000000000002</c:v>
                </c:pt>
                <c:pt idx="2128">
                  <c:v>107.36999999999999</c:v>
                </c:pt>
                <c:pt idx="2129">
                  <c:v>107.14999999999999</c:v>
                </c:pt>
                <c:pt idx="2130">
                  <c:v>108.32</c:v>
                </c:pt>
                <c:pt idx="2131">
                  <c:v>110.84</c:v>
                </c:pt>
                <c:pt idx="2132">
                  <c:v>110.95</c:v>
                </c:pt>
                <c:pt idx="2133">
                  <c:v>111.34</c:v>
                </c:pt>
                <c:pt idx="2134">
                  <c:v>110.66999999999999</c:v>
                </c:pt>
                <c:pt idx="2135">
                  <c:v>111.35</c:v>
                </c:pt>
                <c:pt idx="2136">
                  <c:v>113.54</c:v>
                </c:pt>
                <c:pt idx="2137">
                  <c:v>115.34</c:v>
                </c:pt>
                <c:pt idx="2138">
                  <c:v>114.85</c:v>
                </c:pt>
                <c:pt idx="2139">
                  <c:v>116.61999999999999</c:v>
                </c:pt>
                <c:pt idx="2140">
                  <c:v>115.7</c:v>
                </c:pt>
                <c:pt idx="2141">
                  <c:v>113.86</c:v>
                </c:pt>
                <c:pt idx="2142">
                  <c:v>111.11999999999999</c:v>
                </c:pt>
                <c:pt idx="2143">
                  <c:v>107.3</c:v>
                </c:pt>
                <c:pt idx="2144">
                  <c:v>111.92</c:v>
                </c:pt>
                <c:pt idx="2145">
                  <c:v>115.67999999999998</c:v>
                </c:pt>
                <c:pt idx="2146">
                  <c:v>119.88</c:v>
                </c:pt>
                <c:pt idx="2147">
                  <c:v>120.27</c:v>
                </c:pt>
                <c:pt idx="2148">
                  <c:v>119.85</c:v>
                </c:pt>
                <c:pt idx="2149">
                  <c:v>123.54</c:v>
                </c:pt>
                <c:pt idx="2150">
                  <c:v>122.89</c:v>
                </c:pt>
                <c:pt idx="2151">
                  <c:v>123.11</c:v>
                </c:pt>
                <c:pt idx="2152">
                  <c:v>121.17999999999998</c:v>
                </c:pt>
                <c:pt idx="2153">
                  <c:v>122.76</c:v>
                </c:pt>
                <c:pt idx="2154">
                  <c:v>122.98</c:v>
                </c:pt>
                <c:pt idx="2155">
                  <c:v>122.19</c:v>
                </c:pt>
                <c:pt idx="2156">
                  <c:v>124.11999999999999</c:v>
                </c:pt>
                <c:pt idx="2157">
                  <c:v>127.28</c:v>
                </c:pt>
                <c:pt idx="2158">
                  <c:v>129.04</c:v>
                </c:pt>
                <c:pt idx="2159">
                  <c:v>129.72</c:v>
                </c:pt>
                <c:pt idx="2160">
                  <c:v>128.91999999999999</c:v>
                </c:pt>
                <c:pt idx="2161">
                  <c:v>128.93</c:v>
                </c:pt>
                <c:pt idx="2162">
                  <c:v>129.33000000000001</c:v>
                </c:pt>
                <c:pt idx="2163">
                  <c:v>127.85</c:v>
                </c:pt>
                <c:pt idx="2164">
                  <c:v>128.5</c:v>
                </c:pt>
                <c:pt idx="2165">
                  <c:v>126.28</c:v>
                </c:pt>
                <c:pt idx="2166">
                  <c:v>121.72</c:v>
                </c:pt>
                <c:pt idx="2167">
                  <c:v>122.36</c:v>
                </c:pt>
                <c:pt idx="2168">
                  <c:v>132.81</c:v>
                </c:pt>
                <c:pt idx="2169">
                  <c:v>134.43</c:v>
                </c:pt>
                <c:pt idx="2170">
                  <c:v>135.23999999999998</c:v>
                </c:pt>
                <c:pt idx="2171">
                  <c:v>134.52000000000001</c:v>
                </c:pt>
                <c:pt idx="2172">
                  <c:v>132.10999999999999</c:v>
                </c:pt>
                <c:pt idx="2173">
                  <c:v>134.29</c:v>
                </c:pt>
                <c:pt idx="2174">
                  <c:v>133.9</c:v>
                </c:pt>
                <c:pt idx="2175">
                  <c:v>131.26999999999998</c:v>
                </c:pt>
                <c:pt idx="2176">
                  <c:v>129.12</c:v>
                </c:pt>
                <c:pt idx="2177">
                  <c:v>131.84</c:v>
                </c:pt>
                <c:pt idx="2178">
                  <c:v>134.28</c:v>
                </c:pt>
                <c:pt idx="2179">
                  <c:v>134.54</c:v>
                </c:pt>
                <c:pt idx="2180">
                  <c:v>135.37</c:v>
                </c:pt>
                <c:pt idx="2181">
                  <c:v>131.59</c:v>
                </c:pt>
                <c:pt idx="2182">
                  <c:v>136.82000000000019</c:v>
                </c:pt>
                <c:pt idx="2183">
                  <c:v>139.38000000000019</c:v>
                </c:pt>
                <c:pt idx="2184">
                  <c:v>138.4</c:v>
                </c:pt>
                <c:pt idx="2185">
                  <c:v>140.66999999999999</c:v>
                </c:pt>
                <c:pt idx="2186">
                  <c:v>141.23999999999998</c:v>
                </c:pt>
                <c:pt idx="2187">
                  <c:v>143.94999999999999</c:v>
                </c:pt>
                <c:pt idx="2188">
                  <c:v>139.62</c:v>
                </c:pt>
                <c:pt idx="2189">
                  <c:v>134.15</c:v>
                </c:pt>
                <c:pt idx="2190">
                  <c:v>133.91</c:v>
                </c:pt>
                <c:pt idx="2191">
                  <c:v>135.81</c:v>
                </c:pt>
                <c:pt idx="2192">
                  <c:v>143.68</c:v>
                </c:pt>
                <c:pt idx="2193">
                  <c:v>142.43</c:v>
                </c:pt>
                <c:pt idx="2194">
                  <c:v>136.02000000000001</c:v>
                </c:pt>
                <c:pt idx="2195">
                  <c:v>133.31</c:v>
                </c:pt>
                <c:pt idx="2196">
                  <c:v>134.16</c:v>
                </c:pt>
                <c:pt idx="2197">
                  <c:v>129.34</c:v>
                </c:pt>
                <c:pt idx="2198">
                  <c:v>129.34</c:v>
                </c:pt>
                <c:pt idx="2199">
                  <c:v>127.17999999999998</c:v>
                </c:pt>
                <c:pt idx="2200">
                  <c:v>126.86</c:v>
                </c:pt>
                <c:pt idx="2201">
                  <c:v>125.43</c:v>
                </c:pt>
                <c:pt idx="2202">
                  <c:v>124.7</c:v>
                </c:pt>
                <c:pt idx="2203">
                  <c:v>125.66999999999999</c:v>
                </c:pt>
                <c:pt idx="2204">
                  <c:v>125.77</c:v>
                </c:pt>
                <c:pt idx="2205">
                  <c:v>122.46000000000002</c:v>
                </c:pt>
                <c:pt idx="2206">
                  <c:v>124.1</c:v>
                </c:pt>
                <c:pt idx="2207">
                  <c:v>124.16</c:v>
                </c:pt>
                <c:pt idx="2208">
                  <c:v>121.86999999999999</c:v>
                </c:pt>
                <c:pt idx="2209">
                  <c:v>116.5</c:v>
                </c:pt>
                <c:pt idx="2210">
                  <c:v>114.47</c:v>
                </c:pt>
                <c:pt idx="2211">
                  <c:v>116.9400000000001</c:v>
                </c:pt>
                <c:pt idx="2212">
                  <c:v>113.03</c:v>
                </c:pt>
                <c:pt idx="2213">
                  <c:v>110.54</c:v>
                </c:pt>
                <c:pt idx="2214">
                  <c:v>108.98</c:v>
                </c:pt>
                <c:pt idx="2215">
                  <c:v>110.67999999999998</c:v>
                </c:pt>
                <c:pt idx="2216">
                  <c:v>111.82</c:v>
                </c:pt>
                <c:pt idx="2217">
                  <c:v>108.8</c:v>
                </c:pt>
                <c:pt idx="2218">
                  <c:v>109.33</c:v>
                </c:pt>
                <c:pt idx="2219">
                  <c:v>109.02</c:v>
                </c:pt>
                <c:pt idx="2220">
                  <c:v>108.72</c:v>
                </c:pt>
                <c:pt idx="2221">
                  <c:v>117.24000000000002</c:v>
                </c:pt>
                <c:pt idx="2222">
                  <c:v>113.99000000000002</c:v>
                </c:pt>
                <c:pt idx="2223">
                  <c:v>109.74000000000002</c:v>
                </c:pt>
                <c:pt idx="2224">
                  <c:v>112.2</c:v>
                </c:pt>
                <c:pt idx="2225">
                  <c:v>113.05</c:v>
                </c:pt>
                <c:pt idx="2226">
                  <c:v>113.54</c:v>
                </c:pt>
                <c:pt idx="2227">
                  <c:v>113.49000000000002</c:v>
                </c:pt>
                <c:pt idx="2228">
                  <c:v>104.9400000000001</c:v>
                </c:pt>
                <c:pt idx="2229">
                  <c:v>103.88</c:v>
                </c:pt>
                <c:pt idx="2230">
                  <c:v>103.4100000000001</c:v>
                </c:pt>
                <c:pt idx="2231">
                  <c:v>102.51</c:v>
                </c:pt>
                <c:pt idx="2232">
                  <c:v>101.08</c:v>
                </c:pt>
                <c:pt idx="2233">
                  <c:v>98.940000000000026</c:v>
                </c:pt>
                <c:pt idx="2234">
                  <c:v>96</c:v>
                </c:pt>
                <c:pt idx="2235">
                  <c:v>96.01</c:v>
                </c:pt>
                <c:pt idx="2236">
                  <c:v>94.36999999999999</c:v>
                </c:pt>
                <c:pt idx="2237">
                  <c:v>90.45</c:v>
                </c:pt>
                <c:pt idx="2238">
                  <c:v>85.85</c:v>
                </c:pt>
                <c:pt idx="2239">
                  <c:v>86.09</c:v>
                </c:pt>
                <c:pt idx="2240">
                  <c:v>90.89</c:v>
                </c:pt>
                <c:pt idx="2241">
                  <c:v>93.460000000000022</c:v>
                </c:pt>
                <c:pt idx="2242">
                  <c:v>100.43</c:v>
                </c:pt>
                <c:pt idx="2243">
                  <c:v>100.72</c:v>
                </c:pt>
                <c:pt idx="2244">
                  <c:v>102.09</c:v>
                </c:pt>
                <c:pt idx="2245">
                  <c:v>100.45</c:v>
                </c:pt>
                <c:pt idx="2246">
                  <c:v>100.88</c:v>
                </c:pt>
                <c:pt idx="2247">
                  <c:v>95.960000000000022</c:v>
                </c:pt>
                <c:pt idx="2248">
                  <c:v>93.52</c:v>
                </c:pt>
                <c:pt idx="2249">
                  <c:v>92.19</c:v>
                </c:pt>
                <c:pt idx="2250">
                  <c:v>88.88</c:v>
                </c:pt>
                <c:pt idx="2251">
                  <c:v>88.95</c:v>
                </c:pt>
                <c:pt idx="2252">
                  <c:v>84.710000000000022</c:v>
                </c:pt>
                <c:pt idx="2253">
                  <c:v>83.169999999999987</c:v>
                </c:pt>
                <c:pt idx="2254">
                  <c:v>80.77</c:v>
                </c:pt>
                <c:pt idx="2255">
                  <c:v>81.649999999999991</c:v>
                </c:pt>
                <c:pt idx="2256">
                  <c:v>74.58</c:v>
                </c:pt>
                <c:pt idx="2257">
                  <c:v>74.36999999999999</c:v>
                </c:pt>
                <c:pt idx="2258">
                  <c:v>74.98</c:v>
                </c:pt>
                <c:pt idx="2259">
                  <c:v>66.86</c:v>
                </c:pt>
                <c:pt idx="2260">
                  <c:v>64.14</c:v>
                </c:pt>
                <c:pt idx="2261">
                  <c:v>66.05</c:v>
                </c:pt>
                <c:pt idx="2262">
                  <c:v>67.45</c:v>
                </c:pt>
                <c:pt idx="2263">
                  <c:v>65.989999999999995</c:v>
                </c:pt>
                <c:pt idx="2264">
                  <c:v>62.949999999999996</c:v>
                </c:pt>
                <c:pt idx="2265">
                  <c:v>65.06</c:v>
                </c:pt>
                <c:pt idx="2266">
                  <c:v>60.57</c:v>
                </c:pt>
                <c:pt idx="2267">
                  <c:v>59.339999999999996</c:v>
                </c:pt>
                <c:pt idx="2268">
                  <c:v>58.87</c:v>
                </c:pt>
                <c:pt idx="2269">
                  <c:v>64</c:v>
                </c:pt>
                <c:pt idx="2270">
                  <c:v>60.86</c:v>
                </c:pt>
                <c:pt idx="2271">
                  <c:v>60</c:v>
                </c:pt>
                <c:pt idx="2272">
                  <c:v>60.32</c:v>
                </c:pt>
                <c:pt idx="2273">
                  <c:v>62.78</c:v>
                </c:pt>
                <c:pt idx="2274">
                  <c:v>61.09</c:v>
                </c:pt>
                <c:pt idx="2275">
                  <c:v>56.14</c:v>
                </c:pt>
                <c:pt idx="2276">
                  <c:v>56.839999999999996</c:v>
                </c:pt>
                <c:pt idx="2277">
                  <c:v>57.08</c:v>
                </c:pt>
                <c:pt idx="2278">
                  <c:v>54.760000000000012</c:v>
                </c:pt>
                <c:pt idx="2279">
                  <c:v>52.47</c:v>
                </c:pt>
                <c:pt idx="2280">
                  <c:v>51.32</c:v>
                </c:pt>
                <c:pt idx="2281">
                  <c:v>50.7</c:v>
                </c:pt>
                <c:pt idx="2282">
                  <c:v>50.82</c:v>
                </c:pt>
                <c:pt idx="2283">
                  <c:v>49.1</c:v>
                </c:pt>
                <c:pt idx="2284">
                  <c:v>48.349999999999994</c:v>
                </c:pt>
                <c:pt idx="2285">
                  <c:v>45.790000000000013</c:v>
                </c:pt>
                <c:pt idx="2286">
                  <c:v>44.91</c:v>
                </c:pt>
                <c:pt idx="2287">
                  <c:v>49.51</c:v>
                </c:pt>
                <c:pt idx="2288">
                  <c:v>47.51</c:v>
                </c:pt>
                <c:pt idx="2289">
                  <c:v>49.39</c:v>
                </c:pt>
                <c:pt idx="2290">
                  <c:v>47.720000000000013</c:v>
                </c:pt>
                <c:pt idx="2291">
                  <c:v>47.58</c:v>
                </c:pt>
                <c:pt idx="2292">
                  <c:v>45.64</c:v>
                </c:pt>
                <c:pt idx="2293">
                  <c:v>44.39</c:v>
                </c:pt>
                <c:pt idx="2294">
                  <c:v>43.83</c:v>
                </c:pt>
                <c:pt idx="2295">
                  <c:v>37.04</c:v>
                </c:pt>
                <c:pt idx="2296">
                  <c:v>40.020000000000003</c:v>
                </c:pt>
                <c:pt idx="2297">
                  <c:v>39.770000000000003</c:v>
                </c:pt>
                <c:pt idx="2298">
                  <c:v>39.339999999999996</c:v>
                </c:pt>
                <c:pt idx="2299">
                  <c:v>43.54</c:v>
                </c:pt>
                <c:pt idx="2300">
                  <c:v>42.379999999999995</c:v>
                </c:pt>
                <c:pt idx="2301">
                  <c:v>45.02</c:v>
                </c:pt>
                <c:pt idx="2302">
                  <c:v>42</c:v>
                </c:pt>
                <c:pt idx="2303">
                  <c:v>41.839999999999996</c:v>
                </c:pt>
                <c:pt idx="2304">
                  <c:v>40.190000000000012</c:v>
                </c:pt>
                <c:pt idx="2305">
                  <c:v>39.520000000000003</c:v>
                </c:pt>
                <c:pt idx="2306">
                  <c:v>38.08</c:v>
                </c:pt>
                <c:pt idx="2307">
                  <c:v>35.270000000000003</c:v>
                </c:pt>
                <c:pt idx="2308">
                  <c:v>34.449999999999996</c:v>
                </c:pt>
                <c:pt idx="2309">
                  <c:v>33.730000000000011</c:v>
                </c:pt>
                <c:pt idx="2310">
                  <c:v>34.160000000000011</c:v>
                </c:pt>
                <c:pt idx="2311">
                  <c:v>35.220000000000013</c:v>
                </c:pt>
                <c:pt idx="2312">
                  <c:v>35.82</c:v>
                </c:pt>
                <c:pt idx="2313">
                  <c:v>42.94</c:v>
                </c:pt>
                <c:pt idx="2314">
                  <c:v>45.839999999999996</c:v>
                </c:pt>
                <c:pt idx="2315">
                  <c:v>48.89</c:v>
                </c:pt>
                <c:pt idx="2316">
                  <c:v>46.230000000000011</c:v>
                </c:pt>
                <c:pt idx="2317">
                  <c:v>42.94</c:v>
                </c:pt>
                <c:pt idx="2318">
                  <c:v>42.339999999999996</c:v>
                </c:pt>
                <c:pt idx="2319">
                  <c:v>40.86</c:v>
                </c:pt>
                <c:pt idx="2320">
                  <c:v>43.05</c:v>
                </c:pt>
                <c:pt idx="2321">
                  <c:v>42.27</c:v>
                </c:pt>
                <c:pt idx="2322">
                  <c:v>42.32</c:v>
                </c:pt>
                <c:pt idx="2323">
                  <c:v>43.42</c:v>
                </c:pt>
                <c:pt idx="2324">
                  <c:v>41.220000000000013</c:v>
                </c:pt>
                <c:pt idx="2325">
                  <c:v>39.9</c:v>
                </c:pt>
                <c:pt idx="2326">
                  <c:v>42.42</c:v>
                </c:pt>
                <c:pt idx="2327">
                  <c:v>43.13</c:v>
                </c:pt>
                <c:pt idx="2328">
                  <c:v>48</c:v>
                </c:pt>
                <c:pt idx="2329">
                  <c:v>42.86</c:v>
                </c:pt>
                <c:pt idx="2330">
                  <c:v>42.86</c:v>
                </c:pt>
                <c:pt idx="2331">
                  <c:v>43.13</c:v>
                </c:pt>
                <c:pt idx="2332">
                  <c:v>44.17</c:v>
                </c:pt>
                <c:pt idx="2333">
                  <c:v>42.96</c:v>
                </c:pt>
                <c:pt idx="2334">
                  <c:v>43.15</c:v>
                </c:pt>
                <c:pt idx="2335">
                  <c:v>43.68</c:v>
                </c:pt>
                <c:pt idx="2336">
                  <c:v>43.92</c:v>
                </c:pt>
                <c:pt idx="2337">
                  <c:v>44.49</c:v>
                </c:pt>
                <c:pt idx="2338">
                  <c:v>47.230000000000011</c:v>
                </c:pt>
                <c:pt idx="2339">
                  <c:v>45.879999999999995</c:v>
                </c:pt>
                <c:pt idx="2340">
                  <c:v>44.24</c:v>
                </c:pt>
                <c:pt idx="2341">
                  <c:v>47.230000000000011</c:v>
                </c:pt>
                <c:pt idx="2342">
                  <c:v>43.36</c:v>
                </c:pt>
                <c:pt idx="2343">
                  <c:v>39.690000000000012</c:v>
                </c:pt>
                <c:pt idx="2344">
                  <c:v>39.410000000000004</c:v>
                </c:pt>
                <c:pt idx="2345">
                  <c:v>42.36</c:v>
                </c:pt>
                <c:pt idx="2346">
                  <c:v>42.190000000000012</c:v>
                </c:pt>
                <c:pt idx="2347">
                  <c:v>41.27</c:v>
                </c:pt>
                <c:pt idx="2348">
                  <c:v>40.18</c:v>
                </c:pt>
                <c:pt idx="2349">
                  <c:v>42.37</c:v>
                </c:pt>
                <c:pt idx="2350">
                  <c:v>45.15</c:v>
                </c:pt>
                <c:pt idx="2351">
                  <c:v>44.41</c:v>
                </c:pt>
                <c:pt idx="2352">
                  <c:v>42.6</c:v>
                </c:pt>
                <c:pt idx="2353">
                  <c:v>42.720000000000013</c:v>
                </c:pt>
                <c:pt idx="2354">
                  <c:v>46.07</c:v>
                </c:pt>
                <c:pt idx="2355">
                  <c:v>44.449999999999996</c:v>
                </c:pt>
                <c:pt idx="2356">
                  <c:v>43.48</c:v>
                </c:pt>
                <c:pt idx="2357">
                  <c:v>44.55</c:v>
                </c:pt>
                <c:pt idx="2358">
                  <c:v>44.99</c:v>
                </c:pt>
                <c:pt idx="2359">
                  <c:v>43.2</c:v>
                </c:pt>
                <c:pt idx="2360">
                  <c:v>42.190000000000012</c:v>
                </c:pt>
                <c:pt idx="2361">
                  <c:v>44.97</c:v>
                </c:pt>
                <c:pt idx="2362">
                  <c:v>44.120000000000012</c:v>
                </c:pt>
                <c:pt idx="2363">
                  <c:v>45.53</c:v>
                </c:pt>
                <c:pt idx="2364">
                  <c:v>45.220000000000013</c:v>
                </c:pt>
                <c:pt idx="2365">
                  <c:v>48.03</c:v>
                </c:pt>
                <c:pt idx="2366">
                  <c:v>49.27</c:v>
                </c:pt>
                <c:pt idx="2367">
                  <c:v>51.839999999999996</c:v>
                </c:pt>
                <c:pt idx="2368">
                  <c:v>51.32</c:v>
                </c:pt>
                <c:pt idx="2369">
                  <c:v>51.46</c:v>
                </c:pt>
                <c:pt idx="2370">
                  <c:v>51.89</c:v>
                </c:pt>
                <c:pt idx="2371">
                  <c:v>50.809999999999995</c:v>
                </c:pt>
                <c:pt idx="2372">
                  <c:v>49.05</c:v>
                </c:pt>
                <c:pt idx="2373">
                  <c:v>46.13</c:v>
                </c:pt>
                <c:pt idx="2374">
                  <c:v>45.92</c:v>
                </c:pt>
                <c:pt idx="2375">
                  <c:v>50.89</c:v>
                </c:pt>
                <c:pt idx="2376">
                  <c:v>50.48</c:v>
                </c:pt>
                <c:pt idx="2377">
                  <c:v>50.91</c:v>
                </c:pt>
                <c:pt idx="2378">
                  <c:v>50.620000000000012</c:v>
                </c:pt>
                <c:pt idx="2379">
                  <c:v>52.06</c:v>
                </c:pt>
                <c:pt idx="2380">
                  <c:v>52.33</c:v>
                </c:pt>
                <c:pt idx="2381">
                  <c:v>50.730000000000011</c:v>
                </c:pt>
                <c:pt idx="2382">
                  <c:v>52.06</c:v>
                </c:pt>
                <c:pt idx="2383">
                  <c:v>51.309999999999995</c:v>
                </c:pt>
                <c:pt idx="2384">
                  <c:v>51.83</c:v>
                </c:pt>
                <c:pt idx="2385">
                  <c:v>52.02</c:v>
                </c:pt>
                <c:pt idx="2386">
                  <c:v>49.06</c:v>
                </c:pt>
                <c:pt idx="2387">
                  <c:v>48.690000000000012</c:v>
                </c:pt>
                <c:pt idx="2388">
                  <c:v>48.5</c:v>
                </c:pt>
                <c:pt idx="2389">
                  <c:v>48.290000000000013</c:v>
                </c:pt>
                <c:pt idx="2390">
                  <c:v>50.290000000000013</c:v>
                </c:pt>
                <c:pt idx="2391">
                  <c:v>48.67</c:v>
                </c:pt>
                <c:pt idx="2392">
                  <c:v>48.64</c:v>
                </c:pt>
                <c:pt idx="2393">
                  <c:v>50.220000000000013</c:v>
                </c:pt>
                <c:pt idx="2394">
                  <c:v>50.3</c:v>
                </c:pt>
                <c:pt idx="2395">
                  <c:v>51.75</c:v>
                </c:pt>
                <c:pt idx="2396">
                  <c:v>53.260000000000012</c:v>
                </c:pt>
                <c:pt idx="2397">
                  <c:v>53.160000000000011</c:v>
                </c:pt>
                <c:pt idx="2398">
                  <c:v>55.07</c:v>
                </c:pt>
                <c:pt idx="2399">
                  <c:v>56.63</c:v>
                </c:pt>
                <c:pt idx="2400">
                  <c:v>56.02</c:v>
                </c:pt>
                <c:pt idx="2401">
                  <c:v>55.99</c:v>
                </c:pt>
                <c:pt idx="2402">
                  <c:v>56.52</c:v>
                </c:pt>
                <c:pt idx="2403">
                  <c:v>56.839999999999996</c:v>
                </c:pt>
                <c:pt idx="2404">
                  <c:v>56.25</c:v>
                </c:pt>
                <c:pt idx="2405">
                  <c:v>56.33</c:v>
                </c:pt>
                <c:pt idx="2406">
                  <c:v>56.51</c:v>
                </c:pt>
                <c:pt idx="2407">
                  <c:v>57.120000000000012</c:v>
                </c:pt>
                <c:pt idx="2408">
                  <c:v>59.1</c:v>
                </c:pt>
                <c:pt idx="2409">
                  <c:v>58.02</c:v>
                </c:pt>
                <c:pt idx="2410">
                  <c:v>58.7</c:v>
                </c:pt>
                <c:pt idx="2411">
                  <c:v>59.05</c:v>
                </c:pt>
                <c:pt idx="2412">
                  <c:v>61.28</c:v>
                </c:pt>
                <c:pt idx="2413">
                  <c:v>63.47</c:v>
                </c:pt>
                <c:pt idx="2414">
                  <c:v>64.98</c:v>
                </c:pt>
                <c:pt idx="2415">
                  <c:v>66.599999999999994</c:v>
                </c:pt>
                <c:pt idx="2416">
                  <c:v>67.669999999999987</c:v>
                </c:pt>
                <c:pt idx="2417">
                  <c:v>66.149999999999991</c:v>
                </c:pt>
                <c:pt idx="2418">
                  <c:v>67.679999999999978</c:v>
                </c:pt>
                <c:pt idx="2419">
                  <c:v>67.77</c:v>
                </c:pt>
                <c:pt idx="2420">
                  <c:v>67.61</c:v>
                </c:pt>
                <c:pt idx="2421">
                  <c:v>68.940000000000026</c:v>
                </c:pt>
                <c:pt idx="2422">
                  <c:v>70.52</c:v>
                </c:pt>
                <c:pt idx="2423">
                  <c:v>71.709999999999994</c:v>
                </c:pt>
                <c:pt idx="2424">
                  <c:v>70.61999999999999</c:v>
                </c:pt>
                <c:pt idx="2425">
                  <c:v>68.489999999999995</c:v>
                </c:pt>
                <c:pt idx="2426">
                  <c:v>70.52</c:v>
                </c:pt>
                <c:pt idx="2427">
                  <c:v>68.95</c:v>
                </c:pt>
                <c:pt idx="2428">
                  <c:v>69.959999999999994</c:v>
                </c:pt>
                <c:pt idx="2429">
                  <c:v>70.48</c:v>
                </c:pt>
                <c:pt idx="2430">
                  <c:v>66.13</c:v>
                </c:pt>
                <c:pt idx="2431">
                  <c:v>66.36</c:v>
                </c:pt>
                <c:pt idx="2432">
                  <c:v>68.47</c:v>
                </c:pt>
                <c:pt idx="2433">
                  <c:v>68.819999999999993</c:v>
                </c:pt>
                <c:pt idx="2434">
                  <c:v>68.099999999999994</c:v>
                </c:pt>
                <c:pt idx="2435">
                  <c:v>69.75</c:v>
                </c:pt>
                <c:pt idx="2436">
                  <c:v>68.11</c:v>
                </c:pt>
                <c:pt idx="2437">
                  <c:v>68.52</c:v>
                </c:pt>
                <c:pt idx="2438">
                  <c:v>65.739999999999995</c:v>
                </c:pt>
                <c:pt idx="2439">
                  <c:v>63.120000000000012</c:v>
                </c:pt>
                <c:pt idx="2440">
                  <c:v>61.54</c:v>
                </c:pt>
                <c:pt idx="2441">
                  <c:v>59.71</c:v>
                </c:pt>
                <c:pt idx="2442">
                  <c:v>59.17</c:v>
                </c:pt>
                <c:pt idx="2443">
                  <c:v>58.43</c:v>
                </c:pt>
                <c:pt idx="2444">
                  <c:v>58.25</c:v>
                </c:pt>
                <c:pt idx="2445">
                  <c:v>60.48</c:v>
                </c:pt>
                <c:pt idx="2446">
                  <c:v>61.25</c:v>
                </c:pt>
                <c:pt idx="2447">
                  <c:v>62.02</c:v>
                </c:pt>
                <c:pt idx="2448">
                  <c:v>63.54</c:v>
                </c:pt>
                <c:pt idx="2449">
                  <c:v>64.64</c:v>
                </c:pt>
                <c:pt idx="2450">
                  <c:v>65.930000000000007</c:v>
                </c:pt>
                <c:pt idx="2451">
                  <c:v>65.36</c:v>
                </c:pt>
                <c:pt idx="2452">
                  <c:v>68.06</c:v>
                </c:pt>
                <c:pt idx="2453">
                  <c:v>68.819999999999993</c:v>
                </c:pt>
                <c:pt idx="2454">
                  <c:v>69.78</c:v>
                </c:pt>
                <c:pt idx="2455">
                  <c:v>68.53</c:v>
                </c:pt>
                <c:pt idx="2456">
                  <c:v>65.790000000000006</c:v>
                </c:pt>
                <c:pt idx="2457">
                  <c:v>68.819999999999993</c:v>
                </c:pt>
                <c:pt idx="2458">
                  <c:v>70.08</c:v>
                </c:pt>
                <c:pt idx="2459">
                  <c:v>72.900000000000006</c:v>
                </c:pt>
                <c:pt idx="2460">
                  <c:v>73.819999999999993</c:v>
                </c:pt>
                <c:pt idx="2461">
                  <c:v>74.39</c:v>
                </c:pt>
                <c:pt idx="2462">
                  <c:v>74.61</c:v>
                </c:pt>
                <c:pt idx="2463">
                  <c:v>74.209999999999994</c:v>
                </c:pt>
                <c:pt idx="2464">
                  <c:v>73.790000000000006</c:v>
                </c:pt>
                <c:pt idx="2465">
                  <c:v>71.58</c:v>
                </c:pt>
                <c:pt idx="2466">
                  <c:v>74.03</c:v>
                </c:pt>
                <c:pt idx="2467">
                  <c:v>73.760000000000005</c:v>
                </c:pt>
                <c:pt idx="2468">
                  <c:v>71.33</c:v>
                </c:pt>
                <c:pt idx="2469">
                  <c:v>68.649999999999991</c:v>
                </c:pt>
                <c:pt idx="2470">
                  <c:v>68.66</c:v>
                </c:pt>
                <c:pt idx="2471">
                  <c:v>72.81</c:v>
                </c:pt>
                <c:pt idx="2472">
                  <c:v>73.75</c:v>
                </c:pt>
                <c:pt idx="2473">
                  <c:v>73.709999999999994</c:v>
                </c:pt>
                <c:pt idx="2474">
                  <c:v>74.34</c:v>
                </c:pt>
                <c:pt idx="2475">
                  <c:v>73.099999999999994</c:v>
                </c:pt>
                <c:pt idx="2476">
                  <c:v>70.739999999999995</c:v>
                </c:pt>
                <c:pt idx="2477">
                  <c:v>70.679999999999978</c:v>
                </c:pt>
                <c:pt idx="2478">
                  <c:v>72.8</c:v>
                </c:pt>
                <c:pt idx="2479">
                  <c:v>69.02</c:v>
                </c:pt>
                <c:pt idx="2480">
                  <c:v>68.78</c:v>
                </c:pt>
                <c:pt idx="2481">
                  <c:v>67.599999999999994</c:v>
                </c:pt>
                <c:pt idx="2482">
                  <c:v>66.78</c:v>
                </c:pt>
                <c:pt idx="2483">
                  <c:v>65.84</c:v>
                </c:pt>
                <c:pt idx="2484">
                  <c:v>69.2</c:v>
                </c:pt>
                <c:pt idx="2485">
                  <c:v>69.760000000000005</c:v>
                </c:pt>
                <c:pt idx="2486">
                  <c:v>68.959999999999994</c:v>
                </c:pt>
                <c:pt idx="2487">
                  <c:v>68.760000000000005</c:v>
                </c:pt>
                <c:pt idx="2488">
                  <c:v>66.910000000000025</c:v>
                </c:pt>
                <c:pt idx="2489">
                  <c:v>66.53</c:v>
                </c:pt>
                <c:pt idx="2490">
                  <c:v>68.510000000000005</c:v>
                </c:pt>
                <c:pt idx="2491">
                  <c:v>71.56</c:v>
                </c:pt>
                <c:pt idx="2492">
                  <c:v>70.72</c:v>
                </c:pt>
                <c:pt idx="2493">
                  <c:v>68.11</c:v>
                </c:pt>
                <c:pt idx="2494">
                  <c:v>69.649999999999991</c:v>
                </c:pt>
                <c:pt idx="2495">
                  <c:v>67.430000000000007</c:v>
                </c:pt>
                <c:pt idx="2496">
                  <c:v>64.989999999999995</c:v>
                </c:pt>
                <c:pt idx="2497">
                  <c:v>64.599999999999994</c:v>
                </c:pt>
                <c:pt idx="2498">
                  <c:v>65.430000000000007</c:v>
                </c:pt>
                <c:pt idx="2499">
                  <c:v>64.63</c:v>
                </c:pt>
                <c:pt idx="2500">
                  <c:v>65.819999999999993</c:v>
                </c:pt>
                <c:pt idx="2501">
                  <c:v>67.11999999999999</c:v>
                </c:pt>
                <c:pt idx="2502">
                  <c:v>66.5</c:v>
                </c:pt>
                <c:pt idx="2503">
                  <c:v>65.260000000000005</c:v>
                </c:pt>
                <c:pt idx="2504">
                  <c:v>68.510000000000005</c:v>
                </c:pt>
                <c:pt idx="2505">
                  <c:v>67.649999999999991</c:v>
                </c:pt>
                <c:pt idx="2506">
                  <c:v>68.47</c:v>
                </c:pt>
                <c:pt idx="2507">
                  <c:v>69.45</c:v>
                </c:pt>
                <c:pt idx="2508">
                  <c:v>70.75</c:v>
                </c:pt>
                <c:pt idx="2509">
                  <c:v>70.81</c:v>
                </c:pt>
                <c:pt idx="2510">
                  <c:v>72.16</c:v>
                </c:pt>
                <c:pt idx="2511">
                  <c:v>73.14</c:v>
                </c:pt>
                <c:pt idx="2512">
                  <c:v>74.58</c:v>
                </c:pt>
                <c:pt idx="2513">
                  <c:v>75.86</c:v>
                </c:pt>
                <c:pt idx="2514">
                  <c:v>76.510000000000005</c:v>
                </c:pt>
                <c:pt idx="2515">
                  <c:v>77.739999999999995</c:v>
                </c:pt>
                <c:pt idx="2516">
                  <c:v>78.36</c:v>
                </c:pt>
                <c:pt idx="2517">
                  <c:v>77.72</c:v>
                </c:pt>
                <c:pt idx="2518">
                  <c:v>76.45</c:v>
                </c:pt>
                <c:pt idx="2519">
                  <c:v>76.69</c:v>
                </c:pt>
                <c:pt idx="2520">
                  <c:v>75.11</c:v>
                </c:pt>
                <c:pt idx="2521">
                  <c:v>77.179999999999978</c:v>
                </c:pt>
                <c:pt idx="2522">
                  <c:v>74.910000000000025</c:v>
                </c:pt>
                <c:pt idx="2523">
                  <c:v>75.56</c:v>
                </c:pt>
                <c:pt idx="2524">
                  <c:v>75.679999999999978</c:v>
                </c:pt>
                <c:pt idx="2525">
                  <c:v>78.209999999999994</c:v>
                </c:pt>
                <c:pt idx="2526">
                  <c:v>78.02</c:v>
                </c:pt>
                <c:pt idx="2527">
                  <c:v>75.510000000000005</c:v>
                </c:pt>
                <c:pt idx="2528">
                  <c:v>77.179999999999978</c:v>
                </c:pt>
                <c:pt idx="2529">
                  <c:v>77.069999999999993</c:v>
                </c:pt>
                <c:pt idx="2530">
                  <c:v>76.989999999999995</c:v>
                </c:pt>
                <c:pt idx="2531">
                  <c:v>75.179999999999978</c:v>
                </c:pt>
                <c:pt idx="2532">
                  <c:v>74.81</c:v>
                </c:pt>
                <c:pt idx="2533">
                  <c:v>77.14</c:v>
                </c:pt>
                <c:pt idx="2534">
                  <c:v>77.36</c:v>
                </c:pt>
                <c:pt idx="2535">
                  <c:v>78.64</c:v>
                </c:pt>
                <c:pt idx="2536">
                  <c:v>76.45</c:v>
                </c:pt>
                <c:pt idx="2537">
                  <c:v>75.61</c:v>
                </c:pt>
                <c:pt idx="2538">
                  <c:v>78.14</c:v>
                </c:pt>
                <c:pt idx="2539">
                  <c:v>75.349999999999994</c:v>
                </c:pt>
                <c:pt idx="2540">
                  <c:v>76.569999999999993</c:v>
                </c:pt>
                <c:pt idx="2541">
                  <c:v>76</c:v>
                </c:pt>
                <c:pt idx="2542">
                  <c:v>77.77</c:v>
                </c:pt>
                <c:pt idx="2543">
                  <c:v>78.679999999999978</c:v>
                </c:pt>
                <c:pt idx="2544">
                  <c:v>76.959999999999994</c:v>
                </c:pt>
                <c:pt idx="2545">
                  <c:v>77.760000000000005</c:v>
                </c:pt>
                <c:pt idx="2546">
                  <c:v>77.739999999999995</c:v>
                </c:pt>
                <c:pt idx="2547">
                  <c:v>76.179999999999978</c:v>
                </c:pt>
                <c:pt idx="2548">
                  <c:v>74.930000000000007</c:v>
                </c:pt>
                <c:pt idx="2549">
                  <c:v>73.63</c:v>
                </c:pt>
                <c:pt idx="2550">
                  <c:v>70.910000000000025</c:v>
                </c:pt>
                <c:pt idx="2551">
                  <c:v>70.069999999999993</c:v>
                </c:pt>
                <c:pt idx="2552">
                  <c:v>71.19</c:v>
                </c:pt>
                <c:pt idx="2553">
                  <c:v>71.33</c:v>
                </c:pt>
                <c:pt idx="2554">
                  <c:v>73.34</c:v>
                </c:pt>
                <c:pt idx="2555">
                  <c:v>71.28</c:v>
                </c:pt>
                <c:pt idx="2556">
                  <c:v>71.86999999999999</c:v>
                </c:pt>
                <c:pt idx="2557">
                  <c:v>72.739999999999995</c:v>
                </c:pt>
                <c:pt idx="2558">
                  <c:v>71.64</c:v>
                </c:pt>
                <c:pt idx="2559">
                  <c:v>73.86999999999999</c:v>
                </c:pt>
                <c:pt idx="2560">
                  <c:v>75.149999999999991</c:v>
                </c:pt>
                <c:pt idx="2561">
                  <c:v>76.59</c:v>
                </c:pt>
                <c:pt idx="2562">
                  <c:v>76.649999999999991</c:v>
                </c:pt>
                <c:pt idx="2563">
                  <c:v>77.61999999999999</c:v>
                </c:pt>
                <c:pt idx="2564">
                  <c:v>77.910000000000025</c:v>
                </c:pt>
                <c:pt idx="2565">
                  <c:v>79.05</c:v>
                </c:pt>
                <c:pt idx="2566">
                  <c:v>79.27</c:v>
                </c:pt>
                <c:pt idx="2567">
                  <c:v>80.14</c:v>
                </c:pt>
                <c:pt idx="2568">
                  <c:v>80.569999999999993</c:v>
                </c:pt>
                <c:pt idx="2569">
                  <c:v>80.06</c:v>
                </c:pt>
                <c:pt idx="2570">
                  <c:v>80.14</c:v>
                </c:pt>
                <c:pt idx="2571">
                  <c:v>79.38</c:v>
                </c:pt>
                <c:pt idx="2572">
                  <c:v>77.569999999999993</c:v>
                </c:pt>
                <c:pt idx="2573">
                  <c:v>77.61</c:v>
                </c:pt>
                <c:pt idx="2574">
                  <c:v>76.849999999999994</c:v>
                </c:pt>
                <c:pt idx="2575">
                  <c:v>75.179999999999978</c:v>
                </c:pt>
                <c:pt idx="2576">
                  <c:v>75.09</c:v>
                </c:pt>
                <c:pt idx="2577">
                  <c:v>74.13</c:v>
                </c:pt>
                <c:pt idx="2578">
                  <c:v>72.73</c:v>
                </c:pt>
                <c:pt idx="2579">
                  <c:v>72.179999999999978</c:v>
                </c:pt>
                <c:pt idx="2580">
                  <c:v>72.63</c:v>
                </c:pt>
                <c:pt idx="2581">
                  <c:v>72.75</c:v>
                </c:pt>
                <c:pt idx="2582">
                  <c:v>70.649999999999991</c:v>
                </c:pt>
                <c:pt idx="2583">
                  <c:v>71.2</c:v>
                </c:pt>
                <c:pt idx="2584">
                  <c:v>71.58</c:v>
                </c:pt>
                <c:pt idx="2585">
                  <c:v>73.940000000000026</c:v>
                </c:pt>
                <c:pt idx="2586">
                  <c:v>75.77</c:v>
                </c:pt>
                <c:pt idx="2587">
                  <c:v>71.3</c:v>
                </c:pt>
                <c:pt idx="2588">
                  <c:v>70.11</c:v>
                </c:pt>
                <c:pt idx="2589">
                  <c:v>69.61999999999999</c:v>
                </c:pt>
                <c:pt idx="2590">
                  <c:v>70.400000000000006</c:v>
                </c:pt>
                <c:pt idx="2591">
                  <c:v>70.400000000000006</c:v>
                </c:pt>
                <c:pt idx="2592">
                  <c:v>72.349999999999994</c:v>
                </c:pt>
                <c:pt idx="2593">
                  <c:v>71.489999999999995</c:v>
                </c:pt>
                <c:pt idx="2594">
                  <c:v>74.819999999999993</c:v>
                </c:pt>
                <c:pt idx="2595">
                  <c:v>74.89</c:v>
                </c:pt>
                <c:pt idx="2596">
                  <c:v>76.61</c:v>
                </c:pt>
                <c:pt idx="2597">
                  <c:v>76.88</c:v>
                </c:pt>
                <c:pt idx="2598">
                  <c:v>76.95</c:v>
                </c:pt>
                <c:pt idx="2599">
                  <c:v>76.440000000000026</c:v>
                </c:pt>
                <c:pt idx="2600">
                  <c:v>77</c:v>
                </c:pt>
                <c:pt idx="2601">
                  <c:v>74.38</c:v>
                </c:pt>
                <c:pt idx="2602">
                  <c:v>76.36</c:v>
                </c:pt>
                <c:pt idx="2603">
                  <c:v>76.069999999999993</c:v>
                </c:pt>
                <c:pt idx="2604">
                  <c:v>77.5</c:v>
                </c:pt>
                <c:pt idx="2605">
                  <c:v>78.66</c:v>
                </c:pt>
                <c:pt idx="2606">
                  <c:v>77.88</c:v>
                </c:pt>
                <c:pt idx="2607">
                  <c:v>79.2</c:v>
                </c:pt>
                <c:pt idx="2608">
                  <c:v>78.940000000000026</c:v>
                </c:pt>
                <c:pt idx="2609">
                  <c:v>78.77</c:v>
                </c:pt>
                <c:pt idx="2610">
                  <c:v>80.290000000000006</c:v>
                </c:pt>
                <c:pt idx="2611">
                  <c:v>79.440000000000026</c:v>
                </c:pt>
                <c:pt idx="2612">
                  <c:v>79.38</c:v>
                </c:pt>
                <c:pt idx="2613">
                  <c:v>77.08</c:v>
                </c:pt>
                <c:pt idx="2614">
                  <c:v>79.45</c:v>
                </c:pt>
                <c:pt idx="2615">
                  <c:v>80.28</c:v>
                </c:pt>
                <c:pt idx="2616">
                  <c:v>80.09</c:v>
                </c:pt>
                <c:pt idx="2617">
                  <c:v>78.36999999999999</c:v>
                </c:pt>
                <c:pt idx="2618">
                  <c:v>78.09</c:v>
                </c:pt>
                <c:pt idx="2619">
                  <c:v>79.169999999999987</c:v>
                </c:pt>
                <c:pt idx="2620">
                  <c:v>78.03</c:v>
                </c:pt>
                <c:pt idx="2621">
                  <c:v>78.64</c:v>
                </c:pt>
                <c:pt idx="2622">
                  <c:v>77.98</c:v>
                </c:pt>
                <c:pt idx="2623">
                  <c:v>79.89</c:v>
                </c:pt>
                <c:pt idx="2624">
                  <c:v>79.459999999999994</c:v>
                </c:pt>
                <c:pt idx="2625">
                  <c:v>80.36999999999999</c:v>
                </c:pt>
                <c:pt idx="2626">
                  <c:v>82.63</c:v>
                </c:pt>
                <c:pt idx="2627">
                  <c:v>84.48</c:v>
                </c:pt>
                <c:pt idx="2628">
                  <c:v>85.05</c:v>
                </c:pt>
                <c:pt idx="2629">
                  <c:v>84.490000000000023</c:v>
                </c:pt>
                <c:pt idx="2630">
                  <c:v>82.63</c:v>
                </c:pt>
                <c:pt idx="2631">
                  <c:v>82.77</c:v>
                </c:pt>
                <c:pt idx="2632">
                  <c:v>85.210000000000022</c:v>
                </c:pt>
                <c:pt idx="2633">
                  <c:v>83.440000000000026</c:v>
                </c:pt>
                <c:pt idx="2634">
                  <c:v>85.81</c:v>
                </c:pt>
                <c:pt idx="2635">
                  <c:v>86.9</c:v>
                </c:pt>
                <c:pt idx="2636">
                  <c:v>84.81</c:v>
                </c:pt>
                <c:pt idx="2637">
                  <c:v>83.09</c:v>
                </c:pt>
                <c:pt idx="2638">
                  <c:v>84.73</c:v>
                </c:pt>
                <c:pt idx="2639">
                  <c:v>84.55</c:v>
                </c:pt>
                <c:pt idx="2640">
                  <c:v>84.58</c:v>
                </c:pt>
                <c:pt idx="2641">
                  <c:v>86.09</c:v>
                </c:pt>
                <c:pt idx="2642">
                  <c:v>86.72</c:v>
                </c:pt>
                <c:pt idx="2643">
                  <c:v>85.59</c:v>
                </c:pt>
                <c:pt idx="2644">
                  <c:v>84.59</c:v>
                </c:pt>
                <c:pt idx="2645">
                  <c:v>86.82</c:v>
                </c:pt>
                <c:pt idx="2646">
                  <c:v>86.19</c:v>
                </c:pt>
                <c:pt idx="2647">
                  <c:v>88.09</c:v>
                </c:pt>
                <c:pt idx="2648">
                  <c:v>85.39</c:v>
                </c:pt>
                <c:pt idx="2649">
                  <c:v>82.31</c:v>
                </c:pt>
                <c:pt idx="2650">
                  <c:v>80.209999999999994</c:v>
                </c:pt>
                <c:pt idx="2651">
                  <c:v>76.48</c:v>
                </c:pt>
                <c:pt idx="2652">
                  <c:v>78.08</c:v>
                </c:pt>
                <c:pt idx="2653">
                  <c:v>79</c:v>
                </c:pt>
                <c:pt idx="2654">
                  <c:v>78.7</c:v>
                </c:pt>
                <c:pt idx="2655">
                  <c:v>79.410000000000025</c:v>
                </c:pt>
                <c:pt idx="2656">
                  <c:v>76.430000000000007</c:v>
                </c:pt>
                <c:pt idx="2657">
                  <c:v>73.86999999999999</c:v>
                </c:pt>
                <c:pt idx="2658">
                  <c:v>75.11999999999999</c:v>
                </c:pt>
                <c:pt idx="2659">
                  <c:v>71.86</c:v>
                </c:pt>
                <c:pt idx="2660">
                  <c:v>69.56</c:v>
                </c:pt>
                <c:pt idx="2661">
                  <c:v>70.45</c:v>
                </c:pt>
                <c:pt idx="2662">
                  <c:v>69.61999999999999</c:v>
                </c:pt>
                <c:pt idx="2663">
                  <c:v>67.179999999999978</c:v>
                </c:pt>
                <c:pt idx="2664">
                  <c:v>70.59</c:v>
                </c:pt>
                <c:pt idx="2665">
                  <c:v>73.56</c:v>
                </c:pt>
                <c:pt idx="2666">
                  <c:v>73</c:v>
                </c:pt>
                <c:pt idx="2667">
                  <c:v>73.08</c:v>
                </c:pt>
                <c:pt idx="2668">
                  <c:v>72.78</c:v>
                </c:pt>
                <c:pt idx="2669">
                  <c:v>73.11999999999999</c:v>
                </c:pt>
                <c:pt idx="2670">
                  <c:v>71.84</c:v>
                </c:pt>
                <c:pt idx="2671">
                  <c:v>71.09</c:v>
                </c:pt>
                <c:pt idx="2672">
                  <c:v>71.430000000000007</c:v>
                </c:pt>
                <c:pt idx="2673">
                  <c:v>73.679999999999978</c:v>
                </c:pt>
                <c:pt idx="2674">
                  <c:v>74.33</c:v>
                </c:pt>
                <c:pt idx="2675">
                  <c:v>73.28</c:v>
                </c:pt>
                <c:pt idx="2676">
                  <c:v>75.11</c:v>
                </c:pt>
                <c:pt idx="2677">
                  <c:v>75.290000000000006</c:v>
                </c:pt>
                <c:pt idx="2678">
                  <c:v>76.11999999999999</c:v>
                </c:pt>
                <c:pt idx="2679">
                  <c:v>77.52</c:v>
                </c:pt>
                <c:pt idx="2680">
                  <c:v>77.05</c:v>
                </c:pt>
                <c:pt idx="2681">
                  <c:v>78.53</c:v>
                </c:pt>
                <c:pt idx="2682">
                  <c:v>78.08</c:v>
                </c:pt>
                <c:pt idx="2683">
                  <c:v>75.22</c:v>
                </c:pt>
                <c:pt idx="2684">
                  <c:v>75.169999999999987</c:v>
                </c:pt>
                <c:pt idx="2685">
                  <c:v>76.209999999999994</c:v>
                </c:pt>
                <c:pt idx="2686">
                  <c:v>76.66</c:v>
                </c:pt>
                <c:pt idx="2687">
                  <c:v>74.209999999999994</c:v>
                </c:pt>
                <c:pt idx="2688">
                  <c:v>74.940000000000026</c:v>
                </c:pt>
                <c:pt idx="2689">
                  <c:v>71.73</c:v>
                </c:pt>
                <c:pt idx="2690">
                  <c:v>71.75</c:v>
                </c:pt>
                <c:pt idx="2691">
                  <c:v>73.08</c:v>
                </c:pt>
                <c:pt idx="2692">
                  <c:v>72.97</c:v>
                </c:pt>
                <c:pt idx="2693">
                  <c:v>74.56</c:v>
                </c:pt>
                <c:pt idx="2694">
                  <c:v>75.2</c:v>
                </c:pt>
                <c:pt idx="2695">
                  <c:v>74.349999999999994</c:v>
                </c:pt>
                <c:pt idx="2696">
                  <c:v>76.45</c:v>
                </c:pt>
                <c:pt idx="2697">
                  <c:v>76.63</c:v>
                </c:pt>
                <c:pt idx="2698">
                  <c:v>75.52</c:v>
                </c:pt>
                <c:pt idx="2699">
                  <c:v>75.55</c:v>
                </c:pt>
                <c:pt idx="2700">
                  <c:v>76.290000000000006</c:v>
                </c:pt>
                <c:pt idx="2701">
                  <c:v>76.31</c:v>
                </c:pt>
                <c:pt idx="2702">
                  <c:v>75.75</c:v>
                </c:pt>
                <c:pt idx="2703">
                  <c:v>77.59</c:v>
                </c:pt>
                <c:pt idx="2704">
                  <c:v>77.27</c:v>
                </c:pt>
                <c:pt idx="2705">
                  <c:v>77.900000000000006</c:v>
                </c:pt>
                <c:pt idx="2706">
                  <c:v>75.52</c:v>
                </c:pt>
                <c:pt idx="2707">
                  <c:v>76.66</c:v>
                </c:pt>
                <c:pt idx="2708">
                  <c:v>78.599999999999994</c:v>
                </c:pt>
                <c:pt idx="2709">
                  <c:v>77.5</c:v>
                </c:pt>
                <c:pt idx="2710">
                  <c:v>81.93</c:v>
                </c:pt>
                <c:pt idx="2711">
                  <c:v>83.6</c:v>
                </c:pt>
                <c:pt idx="2712">
                  <c:v>83.76</c:v>
                </c:pt>
                <c:pt idx="2713">
                  <c:v>82.9</c:v>
                </c:pt>
                <c:pt idx="2714">
                  <c:v>81.28</c:v>
                </c:pt>
                <c:pt idx="2715">
                  <c:v>81.540000000000006</c:v>
                </c:pt>
                <c:pt idx="2716">
                  <c:v>79.89</c:v>
                </c:pt>
                <c:pt idx="2717">
                  <c:v>77.83</c:v>
                </c:pt>
                <c:pt idx="2718">
                  <c:v>76.63</c:v>
                </c:pt>
                <c:pt idx="2719">
                  <c:v>75.14</c:v>
                </c:pt>
                <c:pt idx="2720">
                  <c:v>74.56</c:v>
                </c:pt>
                <c:pt idx="2721">
                  <c:v>76.739999999999995</c:v>
                </c:pt>
                <c:pt idx="2722">
                  <c:v>75.099999999999994</c:v>
                </c:pt>
                <c:pt idx="2723">
                  <c:v>74.84</c:v>
                </c:pt>
                <c:pt idx="2724">
                  <c:v>73.48</c:v>
                </c:pt>
                <c:pt idx="2725">
                  <c:v>73.08</c:v>
                </c:pt>
                <c:pt idx="2726">
                  <c:v>70.61</c:v>
                </c:pt>
                <c:pt idx="2727">
                  <c:v>70.739999999999995</c:v>
                </c:pt>
                <c:pt idx="2728">
                  <c:v>74.5</c:v>
                </c:pt>
                <c:pt idx="2729">
                  <c:v>75.16</c:v>
                </c:pt>
                <c:pt idx="2730">
                  <c:v>76.05</c:v>
                </c:pt>
                <c:pt idx="2731">
                  <c:v>75.510000000000005</c:v>
                </c:pt>
                <c:pt idx="2732">
                  <c:v>75.53</c:v>
                </c:pt>
                <c:pt idx="2733">
                  <c:v>74.930000000000007</c:v>
                </c:pt>
                <c:pt idx="2734">
                  <c:v>75.03</c:v>
                </c:pt>
                <c:pt idx="2735">
                  <c:v>75.78</c:v>
                </c:pt>
                <c:pt idx="2736">
                  <c:v>77.48</c:v>
                </c:pt>
                <c:pt idx="2737">
                  <c:v>77.86999999999999</c:v>
                </c:pt>
                <c:pt idx="2738">
                  <c:v>77.540000000000006</c:v>
                </c:pt>
                <c:pt idx="2739">
                  <c:v>78.52</c:v>
                </c:pt>
                <c:pt idx="2740">
                  <c:v>78.89</c:v>
                </c:pt>
                <c:pt idx="2741">
                  <c:v>78.459999999999994</c:v>
                </c:pt>
                <c:pt idx="2742">
                  <c:v>78.89</c:v>
                </c:pt>
                <c:pt idx="2743">
                  <c:v>77.430000000000007</c:v>
                </c:pt>
                <c:pt idx="2744">
                  <c:v>79.42</c:v>
                </c:pt>
                <c:pt idx="2745">
                  <c:v>78.760000000000005</c:v>
                </c:pt>
                <c:pt idx="2746">
                  <c:v>77.290000000000006</c:v>
                </c:pt>
                <c:pt idx="2747">
                  <c:v>77.69</c:v>
                </c:pt>
                <c:pt idx="2748">
                  <c:v>78.73</c:v>
                </c:pt>
                <c:pt idx="2749">
                  <c:v>77.709999999999994</c:v>
                </c:pt>
                <c:pt idx="2750">
                  <c:v>79.14</c:v>
                </c:pt>
                <c:pt idx="2751">
                  <c:v>78.790000000000006</c:v>
                </c:pt>
                <c:pt idx="2752">
                  <c:v>80.77</c:v>
                </c:pt>
                <c:pt idx="2753">
                  <c:v>82.69</c:v>
                </c:pt>
                <c:pt idx="2754">
                  <c:v>83.42</c:v>
                </c:pt>
                <c:pt idx="2755">
                  <c:v>83.35</c:v>
                </c:pt>
                <c:pt idx="2756">
                  <c:v>85.01</c:v>
                </c:pt>
                <c:pt idx="2757">
                  <c:v>83.669999999999987</c:v>
                </c:pt>
                <c:pt idx="2758">
                  <c:v>83.88</c:v>
                </c:pt>
                <c:pt idx="2759">
                  <c:v>83.08</c:v>
                </c:pt>
                <c:pt idx="2760">
                  <c:v>82.990000000000023</c:v>
                </c:pt>
                <c:pt idx="2761">
                  <c:v>84.01</c:v>
                </c:pt>
                <c:pt idx="2762">
                  <c:v>83.55</c:v>
                </c:pt>
                <c:pt idx="2763">
                  <c:v>81.940000000000026</c:v>
                </c:pt>
                <c:pt idx="2764">
                  <c:v>82.3</c:v>
                </c:pt>
                <c:pt idx="2765">
                  <c:v>81.11999999999999</c:v>
                </c:pt>
                <c:pt idx="2766">
                  <c:v>81.679999999999978</c:v>
                </c:pt>
                <c:pt idx="2767">
                  <c:v>81.28</c:v>
                </c:pt>
                <c:pt idx="2768">
                  <c:v>80.75</c:v>
                </c:pt>
                <c:pt idx="2769">
                  <c:v>81.910000000000025</c:v>
                </c:pt>
                <c:pt idx="2770">
                  <c:v>82.61999999999999</c:v>
                </c:pt>
                <c:pt idx="2771">
                  <c:v>81.27</c:v>
                </c:pt>
                <c:pt idx="2772">
                  <c:v>82.97</c:v>
                </c:pt>
                <c:pt idx="2773">
                  <c:v>82.47</c:v>
                </c:pt>
                <c:pt idx="2774">
                  <c:v>84.06</c:v>
                </c:pt>
                <c:pt idx="2775">
                  <c:v>84.710000000000022</c:v>
                </c:pt>
                <c:pt idx="2776">
                  <c:v>85.33</c:v>
                </c:pt>
                <c:pt idx="2777">
                  <c:v>86.83</c:v>
                </c:pt>
                <c:pt idx="2778">
                  <c:v>87.05</c:v>
                </c:pt>
                <c:pt idx="2779">
                  <c:v>87.149999999999991</c:v>
                </c:pt>
                <c:pt idx="2780">
                  <c:v>87.93</c:v>
                </c:pt>
                <c:pt idx="2781">
                  <c:v>87.92</c:v>
                </c:pt>
                <c:pt idx="2782">
                  <c:v>88.08</c:v>
                </c:pt>
                <c:pt idx="2783">
                  <c:v>86.07</c:v>
                </c:pt>
                <c:pt idx="2784">
                  <c:v>85.490000000000023</c:v>
                </c:pt>
                <c:pt idx="2785">
                  <c:v>83.98</c:v>
                </c:pt>
                <c:pt idx="2786">
                  <c:v>83.36</c:v>
                </c:pt>
                <c:pt idx="2787">
                  <c:v>83.7</c:v>
                </c:pt>
                <c:pt idx="2788">
                  <c:v>83.169999999999987</c:v>
                </c:pt>
                <c:pt idx="2789">
                  <c:v>82.34</c:v>
                </c:pt>
                <c:pt idx="2790">
                  <c:v>82.36999999999999</c:v>
                </c:pt>
                <c:pt idx="2791">
                  <c:v>84.53</c:v>
                </c:pt>
                <c:pt idx="2792">
                  <c:v>84.78</c:v>
                </c:pt>
                <c:pt idx="2793">
                  <c:v>85.9</c:v>
                </c:pt>
                <c:pt idx="2794">
                  <c:v>86.02</c:v>
                </c:pt>
                <c:pt idx="2795">
                  <c:v>88.56</c:v>
                </c:pt>
                <c:pt idx="2796">
                  <c:v>89.36999999999999</c:v>
                </c:pt>
                <c:pt idx="2797">
                  <c:v>90.649999999999991</c:v>
                </c:pt>
                <c:pt idx="2798">
                  <c:v>91.25</c:v>
                </c:pt>
                <c:pt idx="2799">
                  <c:v>90.78</c:v>
                </c:pt>
                <c:pt idx="2800">
                  <c:v>89.740000000000023</c:v>
                </c:pt>
                <c:pt idx="2801">
                  <c:v>89.93</c:v>
                </c:pt>
                <c:pt idx="2802">
                  <c:v>89.54</c:v>
                </c:pt>
                <c:pt idx="2803">
                  <c:v>90.4</c:v>
                </c:pt>
                <c:pt idx="2804">
                  <c:v>90.63</c:v>
                </c:pt>
                <c:pt idx="2805">
                  <c:v>91.33</c:v>
                </c:pt>
                <c:pt idx="2806">
                  <c:v>91.09</c:v>
                </c:pt>
                <c:pt idx="2807">
                  <c:v>91.11</c:v>
                </c:pt>
                <c:pt idx="2808">
                  <c:v>91.31</c:v>
                </c:pt>
                <c:pt idx="2809">
                  <c:v>93.11</c:v>
                </c:pt>
                <c:pt idx="2810">
                  <c:v>93.55</c:v>
                </c:pt>
                <c:pt idx="2811">
                  <c:v>93.63</c:v>
                </c:pt>
                <c:pt idx="2812">
                  <c:v>93.08</c:v>
                </c:pt>
                <c:pt idx="2813">
                  <c:v>93.52</c:v>
                </c:pt>
                <c:pt idx="2814">
                  <c:v>93.52</c:v>
                </c:pt>
                <c:pt idx="2815">
                  <c:v>92.5</c:v>
                </c:pt>
                <c:pt idx="2816">
                  <c:v>93.23</c:v>
                </c:pt>
                <c:pt idx="2817">
                  <c:v>95.82</c:v>
                </c:pt>
                <c:pt idx="2818">
                  <c:v>93.52</c:v>
                </c:pt>
                <c:pt idx="2819">
                  <c:v>95.07</c:v>
                </c:pt>
                <c:pt idx="2820">
                  <c:v>94.95</c:v>
                </c:pt>
                <c:pt idx="2821">
                  <c:v>94.25</c:v>
                </c:pt>
                <c:pt idx="2822">
                  <c:v>95.05</c:v>
                </c:pt>
                <c:pt idx="2823">
                  <c:v>96.8</c:v>
                </c:pt>
                <c:pt idx="2824">
                  <c:v>97.86</c:v>
                </c:pt>
                <c:pt idx="2825">
                  <c:v>97.86</c:v>
                </c:pt>
                <c:pt idx="2826">
                  <c:v>97.86</c:v>
                </c:pt>
                <c:pt idx="2827">
                  <c:v>97.83</c:v>
                </c:pt>
                <c:pt idx="2828">
                  <c:v>98.42</c:v>
                </c:pt>
                <c:pt idx="2829">
                  <c:v>96.27</c:v>
                </c:pt>
                <c:pt idx="2830">
                  <c:v>96.84</c:v>
                </c:pt>
                <c:pt idx="2831">
                  <c:v>96.76</c:v>
                </c:pt>
                <c:pt idx="2832">
                  <c:v>96.76</c:v>
                </c:pt>
                <c:pt idx="2833">
                  <c:v>96.04</c:v>
                </c:pt>
                <c:pt idx="2834">
                  <c:v>96.48</c:v>
                </c:pt>
                <c:pt idx="2835">
                  <c:v>97.06</c:v>
                </c:pt>
                <c:pt idx="2836">
                  <c:v>98.97</c:v>
                </c:pt>
                <c:pt idx="2837">
                  <c:v>100.4</c:v>
                </c:pt>
                <c:pt idx="2838">
                  <c:v>101.3</c:v>
                </c:pt>
                <c:pt idx="2839">
                  <c:v>101.69</c:v>
                </c:pt>
                <c:pt idx="2840">
                  <c:v>99.43</c:v>
                </c:pt>
                <c:pt idx="2841">
                  <c:v>99.440000000000026</c:v>
                </c:pt>
                <c:pt idx="2842">
                  <c:v>99.25</c:v>
                </c:pt>
                <c:pt idx="2843">
                  <c:v>100.16</c:v>
                </c:pt>
                <c:pt idx="2844">
                  <c:v>100.74000000000002</c:v>
                </c:pt>
                <c:pt idx="2845">
                  <c:v>99.93</c:v>
                </c:pt>
                <c:pt idx="2846">
                  <c:v>103.11999999999999</c:v>
                </c:pt>
                <c:pt idx="2847">
                  <c:v>102.48</c:v>
                </c:pt>
                <c:pt idx="2848">
                  <c:v>102.78</c:v>
                </c:pt>
                <c:pt idx="2849">
                  <c:v>103.45</c:v>
                </c:pt>
                <c:pt idx="2850">
                  <c:v>102.2</c:v>
                </c:pt>
                <c:pt idx="2851">
                  <c:v>106.82</c:v>
                </c:pt>
                <c:pt idx="2852">
                  <c:v>109.77</c:v>
                </c:pt>
                <c:pt idx="2853">
                  <c:v>113.9100000000001</c:v>
                </c:pt>
                <c:pt idx="2854">
                  <c:v>111.47</c:v>
                </c:pt>
                <c:pt idx="2855">
                  <c:v>112.27</c:v>
                </c:pt>
                <c:pt idx="2856">
                  <c:v>113.34</c:v>
                </c:pt>
                <c:pt idx="2857">
                  <c:v>116.89</c:v>
                </c:pt>
                <c:pt idx="2858">
                  <c:v>114.42</c:v>
                </c:pt>
                <c:pt idx="2859">
                  <c:v>115.71000000000002</c:v>
                </c:pt>
                <c:pt idx="2860">
                  <c:v>116.58</c:v>
                </c:pt>
                <c:pt idx="2861">
                  <c:v>112.32</c:v>
                </c:pt>
                <c:pt idx="2862">
                  <c:v>115.19</c:v>
                </c:pt>
                <c:pt idx="2863">
                  <c:v>114.07</c:v>
                </c:pt>
                <c:pt idx="2864">
                  <c:v>114.07</c:v>
                </c:pt>
                <c:pt idx="2865">
                  <c:v>112.95</c:v>
                </c:pt>
                <c:pt idx="2866">
                  <c:v>111.11</c:v>
                </c:pt>
                <c:pt idx="2867">
                  <c:v>110.96000000000002</c:v>
                </c:pt>
                <c:pt idx="2868">
                  <c:v>114.17999999999998</c:v>
                </c:pt>
                <c:pt idx="2869">
                  <c:v>114.13</c:v>
                </c:pt>
                <c:pt idx="2870">
                  <c:v>114.92</c:v>
                </c:pt>
                <c:pt idx="2871">
                  <c:v>115.63</c:v>
                </c:pt>
                <c:pt idx="2872">
                  <c:v>115.64999999999999</c:v>
                </c:pt>
                <c:pt idx="2873">
                  <c:v>115.4100000000001</c:v>
                </c:pt>
                <c:pt idx="2874">
                  <c:v>115.45</c:v>
                </c:pt>
                <c:pt idx="2875">
                  <c:v>115.95</c:v>
                </c:pt>
                <c:pt idx="2876">
                  <c:v>115.58</c:v>
                </c:pt>
                <c:pt idx="2877">
                  <c:v>115.35</c:v>
                </c:pt>
                <c:pt idx="2878">
                  <c:v>116.9400000000001</c:v>
                </c:pt>
                <c:pt idx="2879">
                  <c:v>118.63</c:v>
                </c:pt>
                <c:pt idx="2880">
                  <c:v>120.07</c:v>
                </c:pt>
                <c:pt idx="2881">
                  <c:v>122.86999999999999</c:v>
                </c:pt>
                <c:pt idx="2882">
                  <c:v>123.01</c:v>
                </c:pt>
                <c:pt idx="2883">
                  <c:v>122.9</c:v>
                </c:pt>
                <c:pt idx="2884">
                  <c:v>126.3</c:v>
                </c:pt>
                <c:pt idx="2885">
                  <c:v>126.46000000000002</c:v>
                </c:pt>
                <c:pt idx="2886">
                  <c:v>121.33</c:v>
                </c:pt>
              </c:numCache>
            </c:numRef>
          </c:val>
        </c:ser>
        <c:marker val="1"/>
        <c:axId val="44339968"/>
        <c:axId val="44341504"/>
      </c:lineChart>
      <c:dateAx>
        <c:axId val="44339968"/>
        <c:scaling>
          <c:orientation val="minMax"/>
        </c:scaling>
        <c:axPos val="b"/>
        <c:numFmt formatCode="yyyy" sourceLinked="0"/>
        <c:tickLblPos val="nextTo"/>
        <c:spPr>
          <a:ln>
            <a:noFill/>
          </a:ln>
        </c:spPr>
        <c:txPr>
          <a:bodyPr rot="0"/>
          <a:lstStyle/>
          <a:p>
            <a:pPr>
              <a:defRPr/>
            </a:pPr>
            <a:endParaRPr lang="en-US"/>
          </a:p>
        </c:txPr>
        <c:crossAx val="44341504"/>
        <c:crosses val="autoZero"/>
        <c:auto val="1"/>
        <c:lblOffset val="100"/>
        <c:majorUnit val="1"/>
        <c:majorTimeUnit val="years"/>
        <c:minorUnit val="1"/>
        <c:minorTimeUnit val="years"/>
      </c:dateAx>
      <c:valAx>
        <c:axId val="44341504"/>
        <c:scaling>
          <c:orientation val="minMax"/>
          <c:max val="150"/>
        </c:scaling>
        <c:axPos val="l"/>
        <c:majorGridlines>
          <c:spPr>
            <a:ln>
              <a:solidFill>
                <a:schemeClr val="bg1"/>
              </a:solidFill>
            </a:ln>
          </c:spPr>
        </c:majorGridlines>
        <c:title>
          <c:tx>
            <c:rich>
              <a:bodyPr rot="-5400000" vert="horz"/>
              <a:lstStyle/>
              <a:p>
                <a:pPr>
                  <a:defRPr b="0"/>
                </a:pPr>
                <a:r>
                  <a:rPr lang="en-US" b="0"/>
                  <a:t>$/bbl</a:t>
                </a:r>
              </a:p>
            </c:rich>
          </c:tx>
        </c:title>
        <c:numFmt formatCode="General" sourceLinked="1"/>
        <c:tickLblPos val="nextTo"/>
        <c:spPr>
          <a:ln>
            <a:noFill/>
          </a:ln>
        </c:spPr>
        <c:crossAx val="44339968"/>
        <c:crosses val="autoZero"/>
        <c:crossBetween val="between"/>
        <c:majorUnit val="25"/>
      </c:valAx>
    </c:plotArea>
    <c:legend>
      <c:legendPos val="b"/>
      <c:layout>
        <c:manualLayout>
          <c:xMode val="edge"/>
          <c:yMode val="edge"/>
          <c:x val="0.37046708799558004"/>
          <c:y val="0.94362848962061563"/>
          <c:w val="0.25906582400884098"/>
          <c:h val="5.6371510379384385E-2"/>
        </c:manualLayout>
      </c:layout>
    </c:legend>
    <c:plotVisOnly val="1"/>
  </c:chart>
  <c:spPr>
    <a:ln>
      <a:noFill/>
    </a:ln>
  </c:spPr>
  <c:txPr>
    <a:bodyPr/>
    <a:lstStyle/>
    <a:p>
      <a:pPr>
        <a:defRPr sz="1100">
          <a:solidFill>
            <a:schemeClr val="tx1">
              <a:lumMod val="65000"/>
              <a:lumOff val="35000"/>
            </a:schemeClr>
          </a:solidFill>
          <a:latin typeface="Arial Rounded MT Bold" pitchFamily="34" charset="0"/>
        </a:defRPr>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861111111111108E-2"/>
          <c:y val="9.4907407407407426E-2"/>
          <c:w val="0.40847784200385823"/>
          <c:h val="0.7361111111111116"/>
        </c:manualLayout>
      </c:layout>
      <c:pieChart>
        <c:varyColors val="1"/>
        <c:ser>
          <c:idx val="0"/>
          <c:order val="0"/>
          <c:tx>
            <c:strRef>
              <c:f>'Elec Chart'!$E$8:$E$12</c:f>
              <c:strCache>
                <c:ptCount val="1"/>
                <c:pt idx="0">
                  <c:v>   Renewable Energy 15/      Liquid Fuels Subtotal    Steam Coal    Nuclear Power    Natural Gas</c:v>
                </c:pt>
              </c:strCache>
            </c:strRef>
          </c:tx>
          <c:dPt>
            <c:idx val="0"/>
            <c:spPr>
              <a:solidFill>
                <a:schemeClr val="accent6">
                  <a:lumMod val="50000"/>
                </a:schemeClr>
              </a:solidFill>
            </c:spPr>
          </c:dPt>
          <c:dPt>
            <c:idx val="1"/>
            <c:spPr>
              <a:solidFill>
                <a:schemeClr val="bg1">
                  <a:lumMod val="65000"/>
                </a:schemeClr>
              </a:solidFill>
            </c:spPr>
          </c:dPt>
          <c:dPt>
            <c:idx val="2"/>
            <c:spPr>
              <a:solidFill>
                <a:schemeClr val="accent2">
                  <a:lumMod val="25000"/>
                </a:schemeClr>
              </a:solidFill>
            </c:spPr>
          </c:dPt>
          <c:dPt>
            <c:idx val="3"/>
            <c:spPr>
              <a:solidFill>
                <a:schemeClr val="accent2">
                  <a:lumMod val="75000"/>
                </a:schemeClr>
              </a:solidFill>
            </c:spPr>
          </c:dPt>
          <c:dPt>
            <c:idx val="4"/>
            <c:spPr>
              <a:solidFill>
                <a:schemeClr val="accent4">
                  <a:lumMod val="75000"/>
                </a:schemeClr>
              </a:solidFill>
            </c:spPr>
          </c:dPt>
          <c:cat>
            <c:strRef>
              <c:f>'Elec Chart'!$A$8:$A$12</c:f>
              <c:strCache>
                <c:ptCount val="5"/>
                <c:pt idx="0">
                  <c:v>     Liquid Fuels Subtotal</c:v>
                </c:pt>
                <c:pt idx="1">
                  <c:v>   Natural Gas</c:v>
                </c:pt>
                <c:pt idx="2">
                  <c:v>   Steam Coal</c:v>
                </c:pt>
                <c:pt idx="3">
                  <c:v>   Nuclear Power</c:v>
                </c:pt>
                <c:pt idx="4">
                  <c:v>   Renewable Energy 15/</c:v>
                </c:pt>
              </c:strCache>
            </c:strRef>
          </c:cat>
          <c:val>
            <c:numRef>
              <c:f>'Elec Chart'!$F$8:$F$12</c:f>
              <c:numCache>
                <c:formatCode>0.00</c:formatCode>
                <c:ptCount val="5"/>
                <c:pt idx="0">
                  <c:v>4.4667820000000003</c:v>
                </c:pt>
                <c:pt idx="1">
                  <c:v>0.45606600000000008</c:v>
                </c:pt>
                <c:pt idx="2">
                  <c:v>19.113567000000035</c:v>
                </c:pt>
                <c:pt idx="3">
                  <c:v>8.5234650000000016</c:v>
                </c:pt>
                <c:pt idx="4">
                  <c:v>6.7283780000000002</c:v>
                </c:pt>
              </c:numCache>
            </c:numRef>
          </c:val>
        </c:ser>
        <c:firstSliceAng val="0"/>
      </c:pieChart>
    </c:plotArea>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659278139365527"/>
          <c:y val="8.5648148148148223E-2"/>
          <c:w val="0.39820166987797972"/>
          <c:h val="0.7175925925926"/>
        </c:manualLayout>
      </c:layout>
      <c:pieChart>
        <c:varyColors val="1"/>
        <c:ser>
          <c:idx val="0"/>
          <c:order val="0"/>
          <c:tx>
            <c:strRef>
              <c:f>'Elec Chart'!$I$6:$I$9</c:f>
              <c:strCache>
                <c:ptCount val="1"/>
                <c:pt idx="0">
                  <c:v>Res Comm Ind Trans</c:v>
                </c:pt>
              </c:strCache>
            </c:strRef>
          </c:tx>
          <c:dPt>
            <c:idx val="0"/>
            <c:spPr>
              <a:solidFill>
                <a:schemeClr val="accent2">
                  <a:lumMod val="25000"/>
                </a:schemeClr>
              </a:solidFill>
            </c:spPr>
          </c:dPt>
          <c:dPt>
            <c:idx val="1"/>
            <c:spPr>
              <a:solidFill>
                <a:schemeClr val="accent2">
                  <a:lumMod val="75000"/>
                </a:schemeClr>
              </a:solidFill>
            </c:spPr>
          </c:dPt>
          <c:dPt>
            <c:idx val="2"/>
            <c:spPr>
              <a:solidFill>
                <a:schemeClr val="accent4">
                  <a:lumMod val="75000"/>
                </a:schemeClr>
              </a:solidFill>
            </c:spPr>
          </c:dPt>
          <c:dPt>
            <c:idx val="3"/>
            <c:spPr>
              <a:solidFill>
                <a:schemeClr val="bg1">
                  <a:lumMod val="65000"/>
                </a:schemeClr>
              </a:solidFill>
            </c:spPr>
          </c:dPt>
          <c:cat>
            <c:strRef>
              <c:f>'Elec Chart'!$A$8:$A$12</c:f>
              <c:strCache>
                <c:ptCount val="5"/>
                <c:pt idx="0">
                  <c:v>     Liquid Fuels Subtotal</c:v>
                </c:pt>
                <c:pt idx="1">
                  <c:v>   Natural Gas</c:v>
                </c:pt>
                <c:pt idx="2">
                  <c:v>   Steam Coal</c:v>
                </c:pt>
                <c:pt idx="3">
                  <c:v>   Nuclear Power</c:v>
                </c:pt>
                <c:pt idx="4">
                  <c:v>   Renewable Energy 15/</c:v>
                </c:pt>
              </c:strCache>
            </c:strRef>
          </c:cat>
          <c:val>
            <c:numRef>
              <c:f>'Elec Chart'!$K$6:$K$9</c:f>
              <c:numCache>
                <c:formatCode>General</c:formatCode>
                <c:ptCount val="4"/>
                <c:pt idx="0">
                  <c:v>0.38000000000000439</c:v>
                </c:pt>
                <c:pt idx="1">
                  <c:v>0.37000000000000038</c:v>
                </c:pt>
                <c:pt idx="2">
                  <c:v>0.24000000000000021</c:v>
                </c:pt>
                <c:pt idx="3">
                  <c:v>1.0000000000000005E-2</c:v>
                </c:pt>
              </c:numCache>
            </c:numRef>
          </c:val>
        </c:ser>
        <c:firstSliceAng val="0"/>
      </c:pieChart>
    </c:plotArea>
    <c:plotVisOnly val="1"/>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935094379648868E-2"/>
          <c:y val="8.8437591134441565E-2"/>
          <c:w val="0.87922039007013864"/>
          <c:h val="0.76118802857976164"/>
        </c:manualLayout>
      </c:layout>
      <c:lineChart>
        <c:grouping val="standard"/>
        <c:ser>
          <c:idx val="0"/>
          <c:order val="0"/>
          <c:tx>
            <c:v>Crude Oil - WTI</c:v>
          </c:tx>
          <c:spPr>
            <a:ln>
              <a:solidFill>
                <a:schemeClr val="tx2">
                  <a:lumMod val="50000"/>
                </a:schemeClr>
              </a:solidFill>
            </a:ln>
          </c:spPr>
          <c:marker>
            <c:symbol val="none"/>
          </c:marker>
          <c:cat>
            <c:numRef>
              <c:f>'Retail Index'!$B$3:$B$129</c:f>
              <c:numCache>
                <c:formatCode>[$-409]mmm\-yy;@</c:formatCode>
                <c:ptCount val="127"/>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numCache>
            </c:numRef>
          </c:cat>
          <c:val>
            <c:numRef>
              <c:f>'Retail Index'!$L$3:$L$129</c:f>
              <c:numCache>
                <c:formatCode>_(* #,##0.00_);_(* \(#,##0.00\);_(* "-"??_);_(@_)</c:formatCode>
                <c:ptCount val="127"/>
                <c:pt idx="0">
                  <c:v>1</c:v>
                </c:pt>
                <c:pt idx="1">
                  <c:v>1.0774027879677182</c:v>
                </c:pt>
                <c:pt idx="2">
                  <c:v>1.0946441672780631</c:v>
                </c:pt>
                <c:pt idx="3">
                  <c:v>0.94350696991929217</c:v>
                </c:pt>
                <c:pt idx="4">
                  <c:v>1.0561261922230374</c:v>
                </c:pt>
                <c:pt idx="5">
                  <c:v>1.1672780630961141</c:v>
                </c:pt>
                <c:pt idx="6">
                  <c:v>1.0895084372707262</c:v>
                </c:pt>
                <c:pt idx="7">
                  <c:v>1.1467351430667712</c:v>
                </c:pt>
                <c:pt idx="8">
                  <c:v>1.2428466617754952</c:v>
                </c:pt>
                <c:pt idx="9">
                  <c:v>1.214600146735143</c:v>
                </c:pt>
                <c:pt idx="10">
                  <c:v>1.2626559060895137</c:v>
                </c:pt>
                <c:pt idx="11">
                  <c:v>1.0432868672046938</c:v>
                </c:pt>
                <c:pt idx="12">
                  <c:v>1.0854732208363902</c:v>
                </c:pt>
                <c:pt idx="13">
                  <c:v>1.0862068965517298</c:v>
                </c:pt>
                <c:pt idx="14">
                  <c:v>0.99926632428466078</c:v>
                </c:pt>
                <c:pt idx="15">
                  <c:v>1.0084372707263389</c:v>
                </c:pt>
                <c:pt idx="16">
                  <c:v>1.0502567865003667</c:v>
                </c:pt>
                <c:pt idx="17">
                  <c:v>1.0124724871606738</c:v>
                </c:pt>
                <c:pt idx="18">
                  <c:v>0.96918561995597963</c:v>
                </c:pt>
                <c:pt idx="19">
                  <c:v>1.0040352164343358</c:v>
                </c:pt>
                <c:pt idx="20">
                  <c:v>0.96111518708730737</c:v>
                </c:pt>
                <c:pt idx="21">
                  <c:v>0.81327953044754264</c:v>
                </c:pt>
                <c:pt idx="22">
                  <c:v>0.72046955245781363</c:v>
                </c:pt>
                <c:pt idx="23">
                  <c:v>0.71129860601614414</c:v>
                </c:pt>
                <c:pt idx="24">
                  <c:v>0.72303741746148675</c:v>
                </c:pt>
                <c:pt idx="25">
                  <c:v>0.76008804108583994</c:v>
                </c:pt>
                <c:pt idx="26">
                  <c:v>0.89985326485692985</c:v>
                </c:pt>
                <c:pt idx="27">
                  <c:v>0.9603815113719737</c:v>
                </c:pt>
                <c:pt idx="28">
                  <c:v>0.99192956713132752</c:v>
                </c:pt>
                <c:pt idx="29">
                  <c:v>0.93617021276595735</c:v>
                </c:pt>
                <c:pt idx="30">
                  <c:v>0.98936170212765617</c:v>
                </c:pt>
                <c:pt idx="31">
                  <c:v>1.0414526779163609</c:v>
                </c:pt>
                <c:pt idx="32">
                  <c:v>1.0880410858400587</c:v>
                </c:pt>
                <c:pt idx="33">
                  <c:v>1.0579603815113718</c:v>
                </c:pt>
                <c:pt idx="34">
                  <c:v>0.96661775495231106</c:v>
                </c:pt>
                <c:pt idx="35">
                  <c:v>1.0807043286867257</c:v>
                </c:pt>
                <c:pt idx="36">
                  <c:v>1.2087307410124666</c:v>
                </c:pt>
                <c:pt idx="37">
                  <c:v>1.3143800440205489</c:v>
                </c:pt>
                <c:pt idx="38">
                  <c:v>1.2292736610418193</c:v>
                </c:pt>
                <c:pt idx="39">
                  <c:v>1.0333822450476835</c:v>
                </c:pt>
                <c:pt idx="40">
                  <c:v>1.0311812179016819</c:v>
                </c:pt>
                <c:pt idx="41">
                  <c:v>1.1247248716067551</c:v>
                </c:pt>
                <c:pt idx="42">
                  <c:v>1.128026412325752</c:v>
                </c:pt>
                <c:pt idx="43">
                  <c:v>1.1581071166544401</c:v>
                </c:pt>
                <c:pt idx="44">
                  <c:v>1.0385179750550309</c:v>
                </c:pt>
                <c:pt idx="45">
                  <c:v>1.1129860601614101</c:v>
                </c:pt>
                <c:pt idx="46">
                  <c:v>1.1412325752017674</c:v>
                </c:pt>
                <c:pt idx="47">
                  <c:v>1.1786500366837978</c:v>
                </c:pt>
                <c:pt idx="48">
                  <c:v>1.258620689655167</c:v>
                </c:pt>
                <c:pt idx="49">
                  <c:v>1.2721936903888478</c:v>
                </c:pt>
                <c:pt idx="50">
                  <c:v>1.3477622890682319</c:v>
                </c:pt>
                <c:pt idx="51">
                  <c:v>1.3481291269259001</c:v>
                </c:pt>
                <c:pt idx="52">
                  <c:v>1.4776228906823123</c:v>
                </c:pt>
                <c:pt idx="53">
                  <c:v>1.3950843727072633</c:v>
                </c:pt>
                <c:pt idx="54">
                  <c:v>1.4959647835656542</c:v>
                </c:pt>
                <c:pt idx="55">
                  <c:v>1.6471019809244312</c:v>
                </c:pt>
                <c:pt idx="56">
                  <c:v>1.685253118121796</c:v>
                </c:pt>
                <c:pt idx="57">
                  <c:v>1.9545121056493089</c:v>
                </c:pt>
                <c:pt idx="58">
                  <c:v>1.7780630961115185</c:v>
                </c:pt>
                <c:pt idx="59">
                  <c:v>1.5829053558327217</c:v>
                </c:pt>
                <c:pt idx="60">
                  <c:v>1.7182685253118175</c:v>
                </c:pt>
                <c:pt idx="61">
                  <c:v>1.766324284666172</c:v>
                </c:pt>
                <c:pt idx="62">
                  <c:v>1.9878943506969864</c:v>
                </c:pt>
                <c:pt idx="63">
                  <c:v>1.9435069699193008</c:v>
                </c:pt>
                <c:pt idx="64">
                  <c:v>1.8279530447542185</c:v>
                </c:pt>
                <c:pt idx="65">
                  <c:v>2.0671313279530601</c:v>
                </c:pt>
                <c:pt idx="66">
                  <c:v>2.1643433602347759</c:v>
                </c:pt>
                <c:pt idx="67">
                  <c:v>2.3840792369772559</c:v>
                </c:pt>
                <c:pt idx="68">
                  <c:v>2.4060895084372711</c:v>
                </c:pt>
                <c:pt idx="69">
                  <c:v>2.283932501834204</c:v>
                </c:pt>
                <c:pt idx="70">
                  <c:v>2.139398385913426</c:v>
                </c:pt>
                <c:pt idx="71">
                  <c:v>2.1793837123991202</c:v>
                </c:pt>
                <c:pt idx="72">
                  <c:v>2.4024211298605977</c:v>
                </c:pt>
                <c:pt idx="73">
                  <c:v>2.2608217168011895</c:v>
                </c:pt>
                <c:pt idx="74">
                  <c:v>2.2997065297138577</c:v>
                </c:pt>
                <c:pt idx="75">
                  <c:v>2.5473220836390311</c:v>
                </c:pt>
                <c:pt idx="76">
                  <c:v>2.5986793837123989</c:v>
                </c:pt>
                <c:pt idx="77">
                  <c:v>2.6027146001467352</c:v>
                </c:pt>
                <c:pt idx="78">
                  <c:v>2.729640498899486</c:v>
                </c:pt>
                <c:pt idx="79">
                  <c:v>2.6793837123991202</c:v>
                </c:pt>
                <c:pt idx="80">
                  <c:v>2.3404255319148928</c:v>
                </c:pt>
                <c:pt idx="81">
                  <c:v>2.1603081438004401</c:v>
                </c:pt>
                <c:pt idx="82">
                  <c:v>2.1672780630961115</c:v>
                </c:pt>
                <c:pt idx="83">
                  <c:v>2.2729273661041818</c:v>
                </c:pt>
                <c:pt idx="84">
                  <c:v>1.9996331621423329</c:v>
                </c:pt>
                <c:pt idx="85">
                  <c:v>2.1746148202494497</c:v>
                </c:pt>
                <c:pt idx="86">
                  <c:v>2.2171680117388113</c:v>
                </c:pt>
                <c:pt idx="87">
                  <c:v>2.3470286133528977</c:v>
                </c:pt>
                <c:pt idx="88">
                  <c:v>2.3275862068965663</c:v>
                </c:pt>
                <c:pt idx="89">
                  <c:v>2.4757887013939834</c:v>
                </c:pt>
                <c:pt idx="90">
                  <c:v>2.7190022010271462</c:v>
                </c:pt>
                <c:pt idx="91">
                  <c:v>2.6544387380777694</c:v>
                </c:pt>
                <c:pt idx="92">
                  <c:v>2.9314013206162777</c:v>
                </c:pt>
                <c:pt idx="93">
                  <c:v>3.1474688187821012</c:v>
                </c:pt>
                <c:pt idx="94">
                  <c:v>3.4765223771093172</c:v>
                </c:pt>
                <c:pt idx="95">
                  <c:v>3.3635363169479295</c:v>
                </c:pt>
                <c:pt idx="96">
                  <c:v>3.4104915627292742</c:v>
                </c:pt>
                <c:pt idx="97">
                  <c:v>3.4992663242846502</c:v>
                </c:pt>
                <c:pt idx="98">
                  <c:v>3.8683052090975791</c:v>
                </c:pt>
                <c:pt idx="99">
                  <c:v>4.1298606016140864</c:v>
                </c:pt>
                <c:pt idx="100">
                  <c:v>4.6001467351430714</c:v>
                </c:pt>
                <c:pt idx="101">
                  <c:v>4.9112252384446133</c:v>
                </c:pt>
                <c:pt idx="102">
                  <c:v>4.8925165077035615</c:v>
                </c:pt>
                <c:pt idx="103">
                  <c:v>4.2798972853998931</c:v>
                </c:pt>
                <c:pt idx="104">
                  <c:v>3.8191489361701905</c:v>
                </c:pt>
                <c:pt idx="105">
                  <c:v>2.8103448275862069</c:v>
                </c:pt>
                <c:pt idx="106">
                  <c:v>2.1023477622890692</c:v>
                </c:pt>
                <c:pt idx="107">
                  <c:v>1.5084372707263387</c:v>
                </c:pt>
                <c:pt idx="108">
                  <c:v>1.5300807043286881</c:v>
                </c:pt>
                <c:pt idx="109">
                  <c:v>1.4339691856199441</c:v>
                </c:pt>
                <c:pt idx="110">
                  <c:v>1.7586206896551668</c:v>
                </c:pt>
                <c:pt idx="111">
                  <c:v>1.82134996331622</c:v>
                </c:pt>
                <c:pt idx="112">
                  <c:v>2.165443873807777</c:v>
                </c:pt>
                <c:pt idx="113">
                  <c:v>2.5546588407923698</c:v>
                </c:pt>
                <c:pt idx="114">
                  <c:v>2.3532648569332357</c:v>
                </c:pt>
                <c:pt idx="115">
                  <c:v>2.6063829787234041</c:v>
                </c:pt>
                <c:pt idx="116">
                  <c:v>2.5462215700660402</c:v>
                </c:pt>
                <c:pt idx="117">
                  <c:v>2.7776962582538602</c:v>
                </c:pt>
                <c:pt idx="118">
                  <c:v>2.8609684519442387</c:v>
                </c:pt>
                <c:pt idx="119">
                  <c:v>2.7318415260454878</c:v>
                </c:pt>
                <c:pt idx="120">
                  <c:v>2.8734409391048992</c:v>
                </c:pt>
                <c:pt idx="121">
                  <c:v>2.8022743947175348</c:v>
                </c:pt>
                <c:pt idx="122">
                  <c:v>2.978723404255319</c:v>
                </c:pt>
                <c:pt idx="123">
                  <c:v>3.0920763022743949</c:v>
                </c:pt>
                <c:pt idx="124">
                  <c:v>2.705062362435803</c:v>
                </c:pt>
                <c:pt idx="125">
                  <c:v>2.7637564196625091</c:v>
                </c:pt>
                <c:pt idx="126">
                  <c:v>2.7997065297138577</c:v>
                </c:pt>
              </c:numCache>
            </c:numRef>
          </c:val>
        </c:ser>
        <c:ser>
          <c:idx val="2"/>
          <c:order val="1"/>
          <c:tx>
            <c:v>Retail Gasoline - U.S. City Avg.</c:v>
          </c:tx>
          <c:spPr>
            <a:ln>
              <a:solidFill>
                <a:schemeClr val="accent6"/>
              </a:solidFill>
            </a:ln>
          </c:spPr>
          <c:marker>
            <c:symbol val="none"/>
          </c:marker>
          <c:cat>
            <c:numRef>
              <c:f>'Retail Index'!$B$3:$B$129</c:f>
              <c:numCache>
                <c:formatCode>[$-409]mmm\-yy;@</c:formatCode>
                <c:ptCount val="127"/>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numCache>
            </c:numRef>
          </c:cat>
          <c:val>
            <c:numRef>
              <c:f>'Retail Index'!$N$3:$N$129</c:f>
              <c:numCache>
                <c:formatCode>_(* #,##0.00_);_(* \(#,##0.00\);_(* "-"??_);_(@_)</c:formatCode>
                <c:ptCount val="127"/>
                <c:pt idx="0">
                  <c:v>1</c:v>
                </c:pt>
                <c:pt idx="1">
                  <c:v>1.052267486548814</c:v>
                </c:pt>
                <c:pt idx="2">
                  <c:v>1.1844734819369775</c:v>
                </c:pt>
                <c:pt idx="3">
                  <c:v>1.1575710991544894</c:v>
                </c:pt>
                <c:pt idx="4">
                  <c:v>1.1514219830899257</c:v>
                </c:pt>
                <c:pt idx="5">
                  <c:v>1.2428900845503459</c:v>
                </c:pt>
                <c:pt idx="6">
                  <c:v>1.2244427363566501</c:v>
                </c:pt>
                <c:pt idx="7">
                  <c:v>1.16064565718678</c:v>
                </c:pt>
                <c:pt idx="8">
                  <c:v>1.2159877017678709</c:v>
                </c:pt>
                <c:pt idx="9">
                  <c:v>1.1983089930822461</c:v>
                </c:pt>
                <c:pt idx="10">
                  <c:v>1.1952344350499562</c:v>
                </c:pt>
                <c:pt idx="11">
                  <c:v>1.1445042275172939</c:v>
                </c:pt>
                <c:pt idx="12">
                  <c:v>1.1314373558800919</c:v>
                </c:pt>
                <c:pt idx="13">
                  <c:v>1.1406610299769462</c:v>
                </c:pt>
                <c:pt idx="14">
                  <c:v>1.1122213681783244</c:v>
                </c:pt>
                <c:pt idx="15">
                  <c:v>1.202152190622598</c:v>
                </c:pt>
                <c:pt idx="16">
                  <c:v>1.3289777094542661</c:v>
                </c:pt>
                <c:pt idx="17">
                  <c:v>1.260568793235967</c:v>
                </c:pt>
                <c:pt idx="18">
                  <c:v>1.1391237509607994</c:v>
                </c:pt>
                <c:pt idx="19">
                  <c:v>1.0968485780169153</c:v>
                </c:pt>
                <c:pt idx="20">
                  <c:v>1.1767870868562764</c:v>
                </c:pt>
                <c:pt idx="21">
                  <c:v>1.0468870099923195</c:v>
                </c:pt>
                <c:pt idx="22">
                  <c:v>0.97079169869331883</c:v>
                </c:pt>
                <c:pt idx="23">
                  <c:v>0.86933128362797862</c:v>
                </c:pt>
                <c:pt idx="24">
                  <c:v>0.87548039969254421</c:v>
                </c:pt>
                <c:pt idx="25">
                  <c:v>0.86856264411990758</c:v>
                </c:pt>
                <c:pt idx="26">
                  <c:v>0.95388162951575761</c:v>
                </c:pt>
                <c:pt idx="27">
                  <c:v>1.0814757878554897</c:v>
                </c:pt>
                <c:pt idx="28">
                  <c:v>1.0922367409684859</c:v>
                </c:pt>
                <c:pt idx="29">
                  <c:v>1.0791698693312841</c:v>
                </c:pt>
                <c:pt idx="30">
                  <c:v>1.08531898539585</c:v>
                </c:pt>
                <c:pt idx="31">
                  <c:v>1.0937740199846258</c:v>
                </c:pt>
                <c:pt idx="32">
                  <c:v>1.0930053804765565</c:v>
                </c:pt>
                <c:pt idx="33">
                  <c:v>1.1137586471944581</c:v>
                </c:pt>
                <c:pt idx="34">
                  <c:v>1.1129900076863952</c:v>
                </c:pt>
                <c:pt idx="35">
                  <c:v>1.0714834742505781</c:v>
                </c:pt>
                <c:pt idx="36">
                  <c:v>1.1322059953881631</c:v>
                </c:pt>
                <c:pt idx="37">
                  <c:v>1.2613374327440432</c:v>
                </c:pt>
                <c:pt idx="38">
                  <c:v>1.3435818601076097</c:v>
                </c:pt>
                <c:pt idx="39">
                  <c:v>1.275172943889316</c:v>
                </c:pt>
                <c:pt idx="40">
                  <c:v>1.1852421214450521</c:v>
                </c:pt>
                <c:pt idx="41">
                  <c:v>1.1637202152190529</c:v>
                </c:pt>
                <c:pt idx="42">
                  <c:v>1.1714066102997696</c:v>
                </c:pt>
                <c:pt idx="43">
                  <c:v>1.2513451191391238</c:v>
                </c:pt>
                <c:pt idx="44">
                  <c:v>1.3282090699461961</c:v>
                </c:pt>
                <c:pt idx="45">
                  <c:v>1.2321291314373559</c:v>
                </c:pt>
                <c:pt idx="46">
                  <c:v>1.1798616448885473</c:v>
                </c:pt>
                <c:pt idx="47">
                  <c:v>1.1483474250576535</c:v>
                </c:pt>
                <c:pt idx="48">
                  <c:v>1.2236740968485778</c:v>
                </c:pt>
                <c:pt idx="49">
                  <c:v>1.2851652574942272</c:v>
                </c:pt>
                <c:pt idx="50">
                  <c:v>1.3574173712528825</c:v>
                </c:pt>
                <c:pt idx="51">
                  <c:v>1.4089162182936146</c:v>
                </c:pt>
                <c:pt idx="52">
                  <c:v>1.5441967717140659</c:v>
                </c:pt>
                <c:pt idx="53">
                  <c:v>1.5687932359723278</c:v>
                </c:pt>
                <c:pt idx="54">
                  <c:v>1.4903920061491158</c:v>
                </c:pt>
                <c:pt idx="55">
                  <c:v>1.4588777863182181</c:v>
                </c:pt>
                <c:pt idx="56">
                  <c:v>1.4534973097617221</c:v>
                </c:pt>
                <c:pt idx="57">
                  <c:v>1.5595695618754799</c:v>
                </c:pt>
                <c:pt idx="58">
                  <c:v>1.5449654112221358</c:v>
                </c:pt>
                <c:pt idx="59">
                  <c:v>1.4465795541890838</c:v>
                </c:pt>
                <c:pt idx="60">
                  <c:v>1.4012298232129075</c:v>
                </c:pt>
                <c:pt idx="61">
                  <c:v>1.4742505764796321</c:v>
                </c:pt>
                <c:pt idx="62">
                  <c:v>1.5872405841660322</c:v>
                </c:pt>
                <c:pt idx="63">
                  <c:v>1.7548039969254419</c:v>
                </c:pt>
                <c:pt idx="64">
                  <c:v>1.7033051498847041</c:v>
                </c:pt>
                <c:pt idx="65">
                  <c:v>1.6725595695618878</c:v>
                </c:pt>
                <c:pt idx="66">
                  <c:v>1.7801691006917761</c:v>
                </c:pt>
                <c:pt idx="67">
                  <c:v>1.9262106072252121</c:v>
                </c:pt>
                <c:pt idx="68">
                  <c:v>2.2498078401230006</c:v>
                </c:pt>
                <c:pt idx="69">
                  <c:v>2.1406610299769411</c:v>
                </c:pt>
                <c:pt idx="70">
                  <c:v>1.800922367409679</c:v>
                </c:pt>
                <c:pt idx="71">
                  <c:v>1.6802459646425947</c:v>
                </c:pt>
                <c:pt idx="72">
                  <c:v>1.7794004611837109</c:v>
                </c:pt>
                <c:pt idx="73">
                  <c:v>1.7755572636433521</c:v>
                </c:pt>
                <c:pt idx="74">
                  <c:v>1.8455034588777859</c:v>
                </c:pt>
                <c:pt idx="75">
                  <c:v>2.1191391237509607</c:v>
                </c:pt>
                <c:pt idx="76">
                  <c:v>2.2651806302844002</c:v>
                </c:pt>
                <c:pt idx="77">
                  <c:v>2.2421214450422871</c:v>
                </c:pt>
                <c:pt idx="78">
                  <c:v>2.3051498847040737</c:v>
                </c:pt>
                <c:pt idx="79">
                  <c:v>2.2943889315910839</c:v>
                </c:pt>
                <c:pt idx="80">
                  <c:v>1.9900076863950862</c:v>
                </c:pt>
                <c:pt idx="81">
                  <c:v>1.7463489623366641</c:v>
                </c:pt>
                <c:pt idx="82">
                  <c:v>1.7225211375864669</c:v>
                </c:pt>
                <c:pt idx="83">
                  <c:v>1.7940046118370478</c:v>
                </c:pt>
                <c:pt idx="84">
                  <c:v>1.7478862413528056</c:v>
                </c:pt>
                <c:pt idx="85">
                  <c:v>1.7563412759415835</c:v>
                </c:pt>
                <c:pt idx="86">
                  <c:v>1.9923136049192991</c:v>
                </c:pt>
                <c:pt idx="87">
                  <c:v>2.1983089930822377</c:v>
                </c:pt>
                <c:pt idx="88">
                  <c:v>2.4058416602613382</c:v>
                </c:pt>
                <c:pt idx="89">
                  <c:v>2.3458877786318242</c:v>
                </c:pt>
                <c:pt idx="90">
                  <c:v>2.2759415833973882</c:v>
                </c:pt>
                <c:pt idx="91">
                  <c:v>2.1383551114527277</c:v>
                </c:pt>
                <c:pt idx="92">
                  <c:v>2.143735588009235</c:v>
                </c:pt>
                <c:pt idx="93">
                  <c:v>2.1468101460415072</c:v>
                </c:pt>
                <c:pt idx="94">
                  <c:v>2.3589546502690237</c:v>
                </c:pt>
                <c:pt idx="95">
                  <c:v>2.3212913143735587</c:v>
                </c:pt>
                <c:pt idx="96">
                  <c:v>2.3420445810914678</c:v>
                </c:pt>
                <c:pt idx="97">
                  <c:v>2.3312836279784777</c:v>
                </c:pt>
                <c:pt idx="98">
                  <c:v>2.5042275172944022</c:v>
                </c:pt>
                <c:pt idx="99">
                  <c:v>2.6448885472713464</c:v>
                </c:pt>
                <c:pt idx="100">
                  <c:v>2.8931591083781707</c:v>
                </c:pt>
                <c:pt idx="101">
                  <c:v>3.1245196003074693</c:v>
                </c:pt>
                <c:pt idx="102">
                  <c:v>3.1437355880092355</c:v>
                </c:pt>
                <c:pt idx="103">
                  <c:v>2.9100691775557177</c:v>
                </c:pt>
                <c:pt idx="104">
                  <c:v>2.8424289008454977</c:v>
                </c:pt>
                <c:pt idx="105">
                  <c:v>2.4388931591083778</c:v>
                </c:pt>
                <c:pt idx="106">
                  <c:v>1.6533435818601081</c:v>
                </c:pt>
                <c:pt idx="107">
                  <c:v>1.2982321291314445</c:v>
                </c:pt>
                <c:pt idx="108">
                  <c:v>1.373558800922368</c:v>
                </c:pt>
                <c:pt idx="109">
                  <c:v>1.4819369715603379</c:v>
                </c:pt>
                <c:pt idx="110">
                  <c:v>1.4980784012298241</c:v>
                </c:pt>
                <c:pt idx="111">
                  <c:v>1.5803228285933901</c:v>
                </c:pt>
                <c:pt idx="112">
                  <c:v>1.7409684857801639</c:v>
                </c:pt>
                <c:pt idx="113">
                  <c:v>2.0222905457340512</c:v>
                </c:pt>
                <c:pt idx="114">
                  <c:v>1.9546502690238361</c:v>
                </c:pt>
                <c:pt idx="115">
                  <c:v>2.0192159877017577</c:v>
                </c:pt>
                <c:pt idx="116">
                  <c:v>1.9784780937740201</c:v>
                </c:pt>
                <c:pt idx="117">
                  <c:v>1.9684857801691011</c:v>
                </c:pt>
                <c:pt idx="118">
                  <c:v>2.0445810914681015</c:v>
                </c:pt>
                <c:pt idx="119">
                  <c:v>2.0146041506533439</c:v>
                </c:pt>
                <c:pt idx="120">
                  <c:v>2.0991544965411224</c:v>
                </c:pt>
                <c:pt idx="121">
                  <c:v>2.0438124519600311</c:v>
                </c:pt>
                <c:pt idx="122">
                  <c:v>2.1368178324365874</c:v>
                </c:pt>
                <c:pt idx="123">
                  <c:v>2.1967717140661032</c:v>
                </c:pt>
                <c:pt idx="124">
                  <c:v>2.2052267486548938</c:v>
                </c:pt>
                <c:pt idx="125">
                  <c:v>2.1029976940814792</c:v>
                </c:pt>
                <c:pt idx="126">
                  <c:v>2.1029976940814792</c:v>
                </c:pt>
              </c:numCache>
            </c:numRef>
          </c:val>
        </c:ser>
        <c:ser>
          <c:idx val="1"/>
          <c:order val="2"/>
          <c:tx>
            <c:v>Retail Diesel - All Types</c:v>
          </c:tx>
          <c:spPr>
            <a:ln>
              <a:solidFill>
                <a:schemeClr val="tx1">
                  <a:lumMod val="50000"/>
                  <a:lumOff val="50000"/>
                </a:schemeClr>
              </a:solidFill>
            </a:ln>
          </c:spPr>
          <c:marker>
            <c:symbol val="none"/>
          </c:marker>
          <c:cat>
            <c:numRef>
              <c:f>'Retail Index'!$B$3:$B$129</c:f>
              <c:numCache>
                <c:formatCode>[$-409]mmm\-yy;@</c:formatCode>
                <c:ptCount val="127"/>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numCache>
            </c:numRef>
          </c:cat>
          <c:val>
            <c:numRef>
              <c:f>'Retail Index'!$M$3:$M$129</c:f>
              <c:numCache>
                <c:formatCode>_(* #,##0.00_);_(* \(#,##0.00\);_(* "-"??_);_(@_)</c:formatCode>
                <c:ptCount val="127"/>
                <c:pt idx="0">
                  <c:v>1</c:v>
                </c:pt>
                <c:pt idx="1">
                  <c:v>1.0774336283185839</c:v>
                </c:pt>
                <c:pt idx="2">
                  <c:v>1.0907079646017843</c:v>
                </c:pt>
                <c:pt idx="3">
                  <c:v>1.0486725663716885</c:v>
                </c:pt>
                <c:pt idx="4">
                  <c:v>1.0471976401179872</c:v>
                </c:pt>
                <c:pt idx="5">
                  <c:v>1.0479351032448376</c:v>
                </c:pt>
                <c:pt idx="6">
                  <c:v>1.0575221238938106</c:v>
                </c:pt>
                <c:pt idx="7">
                  <c:v>1.0811209439528022</c:v>
                </c:pt>
                <c:pt idx="8">
                  <c:v>1.2072271386430677</c:v>
                </c:pt>
                <c:pt idx="9">
                  <c:v>1.2072271386430677</c:v>
                </c:pt>
                <c:pt idx="10">
                  <c:v>1.1954277286135746</c:v>
                </c:pt>
                <c:pt idx="11">
                  <c:v>1.1541297935103239</c:v>
                </c:pt>
                <c:pt idx="12">
                  <c:v>1.1238938053097338</c:v>
                </c:pt>
                <c:pt idx="13">
                  <c:v>1.1002949852507373</c:v>
                </c:pt>
                <c:pt idx="14">
                  <c:v>1.0317109144542773</c:v>
                </c:pt>
                <c:pt idx="15">
                  <c:v>1.0486725663716885</c:v>
                </c:pt>
                <c:pt idx="16">
                  <c:v>1.1032448377581119</c:v>
                </c:pt>
                <c:pt idx="17">
                  <c:v>1.0929203539822998</c:v>
                </c:pt>
                <c:pt idx="18">
                  <c:v>1.0140117994100295</c:v>
                </c:pt>
                <c:pt idx="19">
                  <c:v>1.0250737463126838</c:v>
                </c:pt>
                <c:pt idx="20">
                  <c:v>1.1025073746312779</c:v>
                </c:pt>
                <c:pt idx="21">
                  <c:v>0.99410029498524799</c:v>
                </c:pt>
                <c:pt idx="22">
                  <c:v>0.9284660766961651</c:v>
                </c:pt>
                <c:pt idx="23">
                  <c:v>0.86061946902654862</c:v>
                </c:pt>
                <c:pt idx="24">
                  <c:v>0.85029498525073743</c:v>
                </c:pt>
                <c:pt idx="25">
                  <c:v>0.84955752212389668</c:v>
                </c:pt>
                <c:pt idx="26">
                  <c:v>0.90707964601769964</c:v>
                </c:pt>
                <c:pt idx="27">
                  <c:v>0.96533923303835101</c:v>
                </c:pt>
                <c:pt idx="28">
                  <c:v>0.96238938053097334</c:v>
                </c:pt>
                <c:pt idx="29">
                  <c:v>0.94837758112094039</c:v>
                </c:pt>
                <c:pt idx="30">
                  <c:v>0.95796460176991138</c:v>
                </c:pt>
                <c:pt idx="31">
                  <c:v>0.9793510324483844</c:v>
                </c:pt>
                <c:pt idx="32">
                  <c:v>1.0405604719764021</c:v>
                </c:pt>
                <c:pt idx="33">
                  <c:v>1.0781710914454277</c:v>
                </c:pt>
                <c:pt idx="34">
                  <c:v>1.0471976401179872</c:v>
                </c:pt>
                <c:pt idx="35">
                  <c:v>1.0538348082595801</c:v>
                </c:pt>
                <c:pt idx="36">
                  <c:v>1.0973451327433641</c:v>
                </c:pt>
                <c:pt idx="37">
                  <c:v>1.2197640117993993</c:v>
                </c:pt>
                <c:pt idx="38">
                  <c:v>1.2595870206489681</c:v>
                </c:pt>
                <c:pt idx="39">
                  <c:v>1.1305309734513345</c:v>
                </c:pt>
                <c:pt idx="40">
                  <c:v>1.0700589970501475</c:v>
                </c:pt>
                <c:pt idx="41">
                  <c:v>1.0501474926253687</c:v>
                </c:pt>
                <c:pt idx="42">
                  <c:v>1.058259587020649</c:v>
                </c:pt>
                <c:pt idx="43">
                  <c:v>1.0966076696165286</c:v>
                </c:pt>
                <c:pt idx="44">
                  <c:v>1.0818584070796458</c:v>
                </c:pt>
                <c:pt idx="45">
                  <c:v>1.0921828908554581</c:v>
                </c:pt>
                <c:pt idx="46">
                  <c:v>1.0929203539822998</c:v>
                </c:pt>
                <c:pt idx="47">
                  <c:v>1.0988200589970498</c:v>
                </c:pt>
                <c:pt idx="48">
                  <c:v>1.1438053097345131</c:v>
                </c:pt>
                <c:pt idx="49">
                  <c:v>1.1666666666666667</c:v>
                </c:pt>
                <c:pt idx="50">
                  <c:v>1.2013274336283184</c:v>
                </c:pt>
                <c:pt idx="51">
                  <c:v>1.2477876106194621</c:v>
                </c:pt>
                <c:pt idx="52">
                  <c:v>1.2876106194690258</c:v>
                </c:pt>
                <c:pt idx="53">
                  <c:v>1.2617994100294849</c:v>
                </c:pt>
                <c:pt idx="54">
                  <c:v>1.2824483775811208</c:v>
                </c:pt>
                <c:pt idx="55">
                  <c:v>1.3517699115044193</c:v>
                </c:pt>
                <c:pt idx="56">
                  <c:v>1.4137168141592866</c:v>
                </c:pt>
                <c:pt idx="57">
                  <c:v>1.5737463126843576</c:v>
                </c:pt>
                <c:pt idx="58">
                  <c:v>1.583333333333333</c:v>
                </c:pt>
                <c:pt idx="59">
                  <c:v>1.4815634218289084</c:v>
                </c:pt>
                <c:pt idx="60">
                  <c:v>1.4446902654867255</c:v>
                </c:pt>
                <c:pt idx="61">
                  <c:v>1.4948377581120891</c:v>
                </c:pt>
                <c:pt idx="62">
                  <c:v>1.6327433628318635</c:v>
                </c:pt>
                <c:pt idx="63">
                  <c:v>1.6902654867256641</c:v>
                </c:pt>
                <c:pt idx="64">
                  <c:v>1.6216814159292032</c:v>
                </c:pt>
                <c:pt idx="65">
                  <c:v>1.6887905604719817</c:v>
                </c:pt>
                <c:pt idx="66">
                  <c:v>1.75</c:v>
                </c:pt>
                <c:pt idx="67">
                  <c:v>1.8436578171091438</c:v>
                </c:pt>
                <c:pt idx="68">
                  <c:v>2.0789085545722714</c:v>
                </c:pt>
                <c:pt idx="69">
                  <c:v>2.2824483775811197</c:v>
                </c:pt>
                <c:pt idx="70">
                  <c:v>1.8974926253687321</c:v>
                </c:pt>
                <c:pt idx="71">
                  <c:v>1.8016224188790506</c:v>
                </c:pt>
                <c:pt idx="72">
                  <c:v>1.819321533923304</c:v>
                </c:pt>
                <c:pt idx="73">
                  <c:v>1.8252212389380518</c:v>
                </c:pt>
                <c:pt idx="74">
                  <c:v>1.8871681415929202</c:v>
                </c:pt>
                <c:pt idx="75">
                  <c:v>2.0117994100294987</c:v>
                </c:pt>
                <c:pt idx="76">
                  <c:v>2.1364306784660791</c:v>
                </c:pt>
                <c:pt idx="77">
                  <c:v>2.1371681415929329</c:v>
                </c:pt>
                <c:pt idx="78">
                  <c:v>2.1637168141592942</c:v>
                </c:pt>
                <c:pt idx="79">
                  <c:v>2.2455752212389402</c:v>
                </c:pt>
                <c:pt idx="80">
                  <c:v>2.0523598820058977</c:v>
                </c:pt>
                <c:pt idx="81">
                  <c:v>1.8576696165191633</c:v>
                </c:pt>
                <c:pt idx="82">
                  <c:v>1.8768436578171037</c:v>
                </c:pt>
                <c:pt idx="83">
                  <c:v>1.9247787610619527</c:v>
                </c:pt>
                <c:pt idx="84">
                  <c:v>1.8325958702064895</c:v>
                </c:pt>
                <c:pt idx="85">
                  <c:v>1.8348082595870199</c:v>
                </c:pt>
                <c:pt idx="86">
                  <c:v>1.9668141592920361</c:v>
                </c:pt>
                <c:pt idx="87">
                  <c:v>2.0899705014749292</c:v>
                </c:pt>
                <c:pt idx="88">
                  <c:v>2.0619469026548667</c:v>
                </c:pt>
                <c:pt idx="89">
                  <c:v>2.0707964601770001</c:v>
                </c:pt>
                <c:pt idx="90">
                  <c:v>2.1150442477876212</c:v>
                </c:pt>
                <c:pt idx="91">
                  <c:v>2.1157817109144612</c:v>
                </c:pt>
                <c:pt idx="92">
                  <c:v>2.1777286135693208</c:v>
                </c:pt>
                <c:pt idx="93">
                  <c:v>2.2676991150442478</c:v>
                </c:pt>
                <c:pt idx="94">
                  <c:v>2.504424778761082</c:v>
                </c:pt>
                <c:pt idx="95">
                  <c:v>2.4638643067846608</c:v>
                </c:pt>
                <c:pt idx="96">
                  <c:v>2.4395280235988013</c:v>
                </c:pt>
                <c:pt idx="97">
                  <c:v>2.4904129793510199</c:v>
                </c:pt>
                <c:pt idx="98">
                  <c:v>2.8620943952802347</c:v>
                </c:pt>
                <c:pt idx="99">
                  <c:v>3.0117994100294978</c:v>
                </c:pt>
                <c:pt idx="100">
                  <c:v>3.2632743362831853</c:v>
                </c:pt>
                <c:pt idx="101">
                  <c:v>3.4491150442477871</c:v>
                </c:pt>
                <c:pt idx="102">
                  <c:v>3.4682890855457229</c:v>
                </c:pt>
                <c:pt idx="103">
                  <c:v>3.1725663716814152</c:v>
                </c:pt>
                <c:pt idx="104">
                  <c:v>2.9675516224188789</c:v>
                </c:pt>
                <c:pt idx="105">
                  <c:v>2.637168141592932</c:v>
                </c:pt>
                <c:pt idx="106">
                  <c:v>2.1209439528023744</c:v>
                </c:pt>
                <c:pt idx="107">
                  <c:v>1.806047197640118</c:v>
                </c:pt>
                <c:pt idx="108">
                  <c:v>1.6902654867256641</c:v>
                </c:pt>
                <c:pt idx="109">
                  <c:v>1.6187315634218347</c:v>
                </c:pt>
                <c:pt idx="110">
                  <c:v>1.5427728613569387</c:v>
                </c:pt>
                <c:pt idx="111">
                  <c:v>1.6371681415929205</c:v>
                </c:pt>
                <c:pt idx="112">
                  <c:v>1.6423303834808261</c:v>
                </c:pt>
                <c:pt idx="113">
                  <c:v>1.8650442477876044</c:v>
                </c:pt>
                <c:pt idx="114">
                  <c:v>1.8731563421828898</c:v>
                </c:pt>
                <c:pt idx="115">
                  <c:v>1.9424778761062025</c:v>
                </c:pt>
                <c:pt idx="116">
                  <c:v>1.9365781710914522</c:v>
                </c:pt>
                <c:pt idx="117">
                  <c:v>1.9705014749262644</c:v>
                </c:pt>
                <c:pt idx="118">
                  <c:v>2.0589970501475086</c:v>
                </c:pt>
                <c:pt idx="119">
                  <c:v>2.0243362831858405</c:v>
                </c:pt>
                <c:pt idx="120">
                  <c:v>2.0980825958702063</c:v>
                </c:pt>
                <c:pt idx="121">
                  <c:v>2.0538348082595892</c:v>
                </c:pt>
                <c:pt idx="122">
                  <c:v>2.1497050147492587</c:v>
                </c:pt>
                <c:pt idx="123">
                  <c:v>2.2558997050147487</c:v>
                </c:pt>
                <c:pt idx="124">
                  <c:v>2.2632743362831858</c:v>
                </c:pt>
                <c:pt idx="125">
                  <c:v>2.1740412979351031</c:v>
                </c:pt>
                <c:pt idx="126">
                  <c:v>2.1467551622418877</c:v>
                </c:pt>
              </c:numCache>
            </c:numRef>
          </c:val>
        </c:ser>
        <c:ser>
          <c:idx val="3"/>
          <c:order val="3"/>
          <c:tx>
            <c:v>Retail Electricity - All Sectors</c:v>
          </c:tx>
          <c:spPr>
            <a:ln>
              <a:solidFill>
                <a:schemeClr val="accent3"/>
              </a:solidFill>
            </a:ln>
          </c:spPr>
          <c:marker>
            <c:symbol val="none"/>
          </c:marker>
          <c:cat>
            <c:numRef>
              <c:f>'Retail Index'!$B$3:$B$129</c:f>
              <c:numCache>
                <c:formatCode>[$-409]mmm\-yy;@</c:formatCode>
                <c:ptCount val="127"/>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numCache>
            </c:numRef>
          </c:cat>
          <c:val>
            <c:numRef>
              <c:f>'Retail Index'!$O$3:$O$129</c:f>
              <c:numCache>
                <c:formatCode>_(* #,##0.00_);_(* \(#,##0.00\);_(* "-"??_);_(@_)</c:formatCode>
                <c:ptCount val="127"/>
                <c:pt idx="0">
                  <c:v>1</c:v>
                </c:pt>
                <c:pt idx="1">
                  <c:v>0.99976167214103961</c:v>
                </c:pt>
                <c:pt idx="2">
                  <c:v>1.0073876920901554</c:v>
                </c:pt>
                <c:pt idx="3">
                  <c:v>1.0057344738131038</c:v>
                </c:pt>
                <c:pt idx="4">
                  <c:v>1.0380911295766617</c:v>
                </c:pt>
                <c:pt idx="5">
                  <c:v>1.1034976987959548</c:v>
                </c:pt>
                <c:pt idx="6">
                  <c:v>1.1330482802578878</c:v>
                </c:pt>
                <c:pt idx="7">
                  <c:v>1.146051510931827</c:v>
                </c:pt>
                <c:pt idx="8">
                  <c:v>1.1110448324943956</c:v>
                </c:pt>
                <c:pt idx="9">
                  <c:v>1.0843389235551923</c:v>
                </c:pt>
                <c:pt idx="10">
                  <c:v>1.0398676886853842</c:v>
                </c:pt>
                <c:pt idx="11">
                  <c:v>1.0700000619489449</c:v>
                </c:pt>
                <c:pt idx="12">
                  <c:v>1.0549028907148956</c:v>
                </c:pt>
                <c:pt idx="13">
                  <c:v>1.0732243359069813</c:v>
                </c:pt>
                <c:pt idx="14">
                  <c:v>1.0957782819315061</c:v>
                </c:pt>
                <c:pt idx="15">
                  <c:v>1.0970516833446831</c:v>
                </c:pt>
                <c:pt idx="16">
                  <c:v>1.1209978442906101</c:v>
                </c:pt>
                <c:pt idx="17">
                  <c:v>1.1844187046571513</c:v>
                </c:pt>
                <c:pt idx="18">
                  <c:v>1.2311921232650307</c:v>
                </c:pt>
                <c:pt idx="19">
                  <c:v>1.2250565880576616</c:v>
                </c:pt>
                <c:pt idx="20">
                  <c:v>1.1917306563072256</c:v>
                </c:pt>
                <c:pt idx="21">
                  <c:v>1.1612668159290898</c:v>
                </c:pt>
                <c:pt idx="22">
                  <c:v>1.0966388473001696</c:v>
                </c:pt>
                <c:pt idx="23">
                  <c:v>1.0980644008357883</c:v>
                </c:pt>
                <c:pt idx="24">
                  <c:v>1.0859948656473577</c:v>
                </c:pt>
                <c:pt idx="25">
                  <c:v>1.0894740912005259</c:v>
                </c:pt>
                <c:pt idx="26">
                  <c:v>1.085980933061172</c:v>
                </c:pt>
                <c:pt idx="27">
                  <c:v>1.0870083420566898</c:v>
                </c:pt>
                <c:pt idx="28">
                  <c:v>1.1110071781101825</c:v>
                </c:pt>
                <c:pt idx="29">
                  <c:v>1.1638662688423276</c:v>
                </c:pt>
                <c:pt idx="30">
                  <c:v>1.2007892896152474</c:v>
                </c:pt>
                <c:pt idx="31">
                  <c:v>1.18492036914425</c:v>
                </c:pt>
                <c:pt idx="32">
                  <c:v>1.1505187872138631</c:v>
                </c:pt>
                <c:pt idx="33">
                  <c:v>1.1252133664834287</c:v>
                </c:pt>
                <c:pt idx="34">
                  <c:v>1.0854133201361127</c:v>
                </c:pt>
                <c:pt idx="35">
                  <c:v>1.0878376509772218</c:v>
                </c:pt>
                <c:pt idx="36">
                  <c:v>1.0945385492402833</c:v>
                </c:pt>
                <c:pt idx="37">
                  <c:v>1.1011449771489257</c:v>
                </c:pt>
                <c:pt idx="38">
                  <c:v>1.1197903488597158</c:v>
                </c:pt>
                <c:pt idx="39">
                  <c:v>1.1358891289545181</c:v>
                </c:pt>
                <c:pt idx="40">
                  <c:v>1.1594830281753621</c:v>
                </c:pt>
                <c:pt idx="41">
                  <c:v>1.2165955296584721</c:v>
                </c:pt>
                <c:pt idx="42">
                  <c:v>1.2527809031867865</c:v>
                </c:pt>
                <c:pt idx="43">
                  <c:v>1.2451580139368781</c:v>
                </c:pt>
                <c:pt idx="44">
                  <c:v>1.1889940853906016</c:v>
                </c:pt>
                <c:pt idx="45">
                  <c:v>1.1542562113964185</c:v>
                </c:pt>
                <c:pt idx="46">
                  <c:v>1.1238198061737261</c:v>
                </c:pt>
                <c:pt idx="47">
                  <c:v>1.1153784773268269</c:v>
                </c:pt>
                <c:pt idx="48">
                  <c:v>1.1277076660047021</c:v>
                </c:pt>
                <c:pt idx="49">
                  <c:v>1.1337703305032869</c:v>
                </c:pt>
                <c:pt idx="50">
                  <c:v>1.1414044174063978</c:v>
                </c:pt>
                <c:pt idx="51">
                  <c:v>1.147434904473682</c:v>
                </c:pt>
                <c:pt idx="52">
                  <c:v>1.1662538937619256</c:v>
                </c:pt>
                <c:pt idx="53">
                  <c:v>1.2387012283407624</c:v>
                </c:pt>
                <c:pt idx="54">
                  <c:v>1.2682476250357344</c:v>
                </c:pt>
                <c:pt idx="55">
                  <c:v>1.2781937422359018</c:v>
                </c:pt>
                <c:pt idx="56">
                  <c:v>1.2459431009055966</c:v>
                </c:pt>
                <c:pt idx="57">
                  <c:v>1.1874895273180082</c:v>
                </c:pt>
                <c:pt idx="58">
                  <c:v>1.1604973533193037</c:v>
                </c:pt>
                <c:pt idx="59">
                  <c:v>1.1503277451298224</c:v>
                </c:pt>
                <c:pt idx="60">
                  <c:v>1.1675190446864703</c:v>
                </c:pt>
                <c:pt idx="61">
                  <c:v>1.1842874870426521</c:v>
                </c:pt>
                <c:pt idx="62">
                  <c:v>1.1856983071965999</c:v>
                </c:pt>
                <c:pt idx="63">
                  <c:v>1.1957701880667282</c:v>
                </c:pt>
                <c:pt idx="64">
                  <c:v>1.2248891173313712</c:v>
                </c:pt>
                <c:pt idx="65">
                  <c:v>1.3101582562192047</c:v>
                </c:pt>
                <c:pt idx="66">
                  <c:v>1.3442331946468085</c:v>
                </c:pt>
                <c:pt idx="67">
                  <c:v>1.3616993559708366</c:v>
                </c:pt>
                <c:pt idx="68">
                  <c:v>1.3558866712808431</c:v>
                </c:pt>
                <c:pt idx="69">
                  <c:v>1.3088263963154696</c:v>
                </c:pt>
                <c:pt idx="70">
                  <c:v>1.283476008708323</c:v>
                </c:pt>
                <c:pt idx="71">
                  <c:v>1.2825748681474212</c:v>
                </c:pt>
                <c:pt idx="72">
                  <c:v>1.2986078970601838</c:v>
                </c:pt>
                <c:pt idx="73">
                  <c:v>1.3262515854087882</c:v>
                </c:pt>
                <c:pt idx="74">
                  <c:v>1.3191238598703439</c:v>
                </c:pt>
                <c:pt idx="75">
                  <c:v>1.3386681648926566</c:v>
                </c:pt>
                <c:pt idx="76">
                  <c:v>1.3614026606790548</c:v>
                </c:pt>
                <c:pt idx="77">
                  <c:v>1.4537189260808021</c:v>
                </c:pt>
                <c:pt idx="78">
                  <c:v>1.4928318929872855</c:v>
                </c:pt>
                <c:pt idx="79">
                  <c:v>1.4966270848409386</c:v>
                </c:pt>
                <c:pt idx="80">
                  <c:v>1.4562750178880919</c:v>
                </c:pt>
                <c:pt idx="81">
                  <c:v>1.3889077542853761</c:v>
                </c:pt>
                <c:pt idx="82">
                  <c:v>1.3491657388719109</c:v>
                </c:pt>
                <c:pt idx="83">
                  <c:v>1.3361092380398558</c:v>
                </c:pt>
                <c:pt idx="84">
                  <c:v>1.3614512048595884</c:v>
                </c:pt>
                <c:pt idx="85">
                  <c:v>1.3653243490588458</c:v>
                </c:pt>
                <c:pt idx="86">
                  <c:v>1.3754285880201718</c:v>
                </c:pt>
                <c:pt idx="87">
                  <c:v>1.379184417879977</c:v>
                </c:pt>
                <c:pt idx="88">
                  <c:v>1.4007844807660899</c:v>
                </c:pt>
                <c:pt idx="89">
                  <c:v>1.4770540754248238</c:v>
                </c:pt>
                <c:pt idx="90">
                  <c:v>1.5073581208893141</c:v>
                </c:pt>
                <c:pt idx="91">
                  <c:v>1.5123546617098313</c:v>
                </c:pt>
                <c:pt idx="92">
                  <c:v>1.4739042253280645</c:v>
                </c:pt>
                <c:pt idx="93">
                  <c:v>1.4325738992874331</c:v>
                </c:pt>
                <c:pt idx="94">
                  <c:v>1.3980566620540666</c:v>
                </c:pt>
                <c:pt idx="95">
                  <c:v>1.3925790657108701</c:v>
                </c:pt>
                <c:pt idx="96">
                  <c:v>1.394903554520674</c:v>
                </c:pt>
                <c:pt idx="97">
                  <c:v>1.3939099662996164</c:v>
                </c:pt>
                <c:pt idx="98">
                  <c:v>1.4112309583921494</c:v>
                </c:pt>
                <c:pt idx="99">
                  <c:v>1.4394989522918478</c:v>
                </c:pt>
                <c:pt idx="100">
                  <c:v>1.4795073571931419</c:v>
                </c:pt>
                <c:pt idx="101">
                  <c:v>1.6034858253375115</c:v>
                </c:pt>
                <c:pt idx="102">
                  <c:v>1.6646076121685462</c:v>
                </c:pt>
                <c:pt idx="103">
                  <c:v>1.6535931002534718</c:v>
                </c:pt>
                <c:pt idx="104">
                  <c:v>1.6032156070297052</c:v>
                </c:pt>
                <c:pt idx="105">
                  <c:v>1.5573660360975619</c:v>
                </c:pt>
                <c:pt idx="106">
                  <c:v>1.5133400535292638</c:v>
                </c:pt>
                <c:pt idx="107">
                  <c:v>1.4959962262598538</c:v>
                </c:pt>
                <c:pt idx="108">
                  <c:v>1.518954445860037</c:v>
                </c:pt>
                <c:pt idx="109">
                  <c:v>1.5314167482038257</c:v>
                </c:pt>
                <c:pt idx="110">
                  <c:v>1.5198366245678838</c:v>
                </c:pt>
                <c:pt idx="111">
                  <c:v>1.5085144365685021</c:v>
                </c:pt>
                <c:pt idx="112">
                  <c:v>1.5355623366102364</c:v>
                </c:pt>
                <c:pt idx="113">
                  <c:v>1.595268407219026</c:v>
                </c:pt>
                <c:pt idx="114">
                  <c:v>1.6207411553618105</c:v>
                </c:pt>
                <c:pt idx="115">
                  <c:v>1.619627549211557</c:v>
                </c:pt>
                <c:pt idx="116">
                  <c:v>1.5910313640538221</c:v>
                </c:pt>
                <c:pt idx="117">
                  <c:v>1.5274184940762421</c:v>
                </c:pt>
                <c:pt idx="118">
                  <c:v>1.4720247955219505</c:v>
                </c:pt>
                <c:pt idx="119">
                  <c:v>1.4752519774523118</c:v>
                </c:pt>
                <c:pt idx="120">
                  <c:v>1.4609972166932299</c:v>
                </c:pt>
                <c:pt idx="121">
                  <c:v>1.4883441011098739</c:v>
                </c:pt>
                <c:pt idx="122">
                  <c:v>1.4947446817370869</c:v>
                </c:pt>
                <c:pt idx="123">
                  <c:v>1.4988597793641398</c:v>
                </c:pt>
                <c:pt idx="124">
                  <c:v>1.5321010005799278</c:v>
                </c:pt>
                <c:pt idx="125">
                  <c:v>1.592269825490608</c:v>
                </c:pt>
                <c:pt idx="126">
                  <c:v>1.6405375302965142</c:v>
                </c:pt>
              </c:numCache>
            </c:numRef>
          </c:val>
        </c:ser>
        <c:marker val="1"/>
        <c:axId val="36032896"/>
        <c:axId val="36034432"/>
      </c:lineChart>
      <c:dateAx>
        <c:axId val="36032896"/>
        <c:scaling>
          <c:orientation val="minMax"/>
        </c:scaling>
        <c:axPos val="b"/>
        <c:numFmt formatCode="yyyy;@" sourceLinked="0"/>
        <c:tickLblPos val="nextTo"/>
        <c:spPr>
          <a:ln>
            <a:noFill/>
          </a:ln>
        </c:spPr>
        <c:txPr>
          <a:bodyPr rot="0"/>
          <a:lstStyle/>
          <a:p>
            <a:pPr>
              <a:defRPr/>
            </a:pPr>
            <a:endParaRPr lang="en-US"/>
          </a:p>
        </c:txPr>
        <c:crossAx val="36034432"/>
        <c:crosses val="autoZero"/>
        <c:auto val="1"/>
        <c:lblOffset val="100"/>
        <c:majorUnit val="24"/>
        <c:majorTimeUnit val="months"/>
      </c:dateAx>
      <c:valAx>
        <c:axId val="36034432"/>
        <c:scaling>
          <c:orientation val="minMax"/>
          <c:max val="5"/>
        </c:scaling>
        <c:axPos val="l"/>
        <c:majorGridlines>
          <c:spPr>
            <a:ln>
              <a:solidFill>
                <a:schemeClr val="bg1"/>
              </a:solidFill>
            </a:ln>
          </c:spPr>
        </c:majorGridlines>
        <c:numFmt formatCode="_(* #,##0.0_);_(* \(#,##0.0\);_(* &quot;-&quot;?_);_(@_)" sourceLinked="0"/>
        <c:tickLblPos val="nextTo"/>
        <c:spPr>
          <a:ln>
            <a:noFill/>
          </a:ln>
        </c:spPr>
        <c:crossAx val="36032896"/>
        <c:crosses val="autoZero"/>
        <c:crossBetween val="between"/>
        <c:majorUnit val="1"/>
      </c:valAx>
    </c:plotArea>
    <c:legend>
      <c:legendPos val="r"/>
      <c:layout>
        <c:manualLayout>
          <c:xMode val="edge"/>
          <c:yMode val="edge"/>
          <c:x val="0.1546756881689999"/>
          <c:y val="7.1984620343509734E-2"/>
          <c:w val="0.42630452674897334"/>
          <c:h val="0.27838905005295522"/>
        </c:manualLayout>
      </c:layout>
    </c:legend>
    <c:plotVisOnly val="1"/>
  </c:chart>
  <c:spPr>
    <a:ln>
      <a:noFill/>
    </a:ln>
  </c:spPr>
  <c:txPr>
    <a:bodyPr/>
    <a:lstStyle/>
    <a:p>
      <a:pPr>
        <a:defRPr sz="1100">
          <a:solidFill>
            <a:schemeClr val="tx1">
              <a:lumMod val="65000"/>
              <a:lumOff val="35000"/>
            </a:schemeClr>
          </a:solidFill>
          <a:latin typeface="Arial Rounded MT Bold" pitchFamily="34" charset="0"/>
        </a:defRPr>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00"/>
            </a:pPr>
            <a:r>
              <a:rPr lang="en-US" sz="1100" dirty="0" smtClean="0"/>
              <a:t>Mileage </a:t>
            </a:r>
            <a:r>
              <a:rPr lang="en-US" sz="1100" dirty="0"/>
              <a:t>Efficiency of Natural Gas in LDVs</a:t>
            </a:r>
          </a:p>
        </c:rich>
      </c:tx>
      <c:layout>
        <c:manualLayout>
          <c:xMode val="edge"/>
          <c:yMode val="edge"/>
          <c:x val="0.12075891676331156"/>
          <c:y val="0"/>
        </c:manualLayout>
      </c:layout>
      <c:overlay val="1"/>
    </c:title>
    <c:plotArea>
      <c:layout>
        <c:manualLayout>
          <c:layoutTarget val="inner"/>
          <c:xMode val="edge"/>
          <c:yMode val="edge"/>
          <c:x val="0.12503018372703487"/>
          <c:y val="8.3807961504812664E-2"/>
          <c:w val="0.84441426071740799"/>
          <c:h val="0.76581765820939418"/>
        </c:manualLayout>
      </c:layout>
      <c:barChart>
        <c:barDir val="col"/>
        <c:grouping val="clustered"/>
        <c:ser>
          <c:idx val="0"/>
          <c:order val="0"/>
          <c:spPr>
            <a:solidFill>
              <a:srgbClr val="1F497D">
                <a:lumMod val="75000"/>
              </a:srgbClr>
            </a:solidFill>
          </c:spPr>
          <c:cat>
            <c:strRef>
              <c:f>Sheet5!$D$5:$D$6</c:f>
              <c:strCache>
                <c:ptCount val="2"/>
                <c:pt idx="0">
                  <c:v>Natural Gas Vehicle</c:v>
                </c:pt>
                <c:pt idx="1">
                  <c:v>Plug-in Hybrid Electric Vehicle</c:v>
                </c:pt>
              </c:strCache>
            </c:strRef>
          </c:cat>
          <c:val>
            <c:numRef>
              <c:f>Sheet5!$E$5:$E$6</c:f>
              <c:numCache>
                <c:formatCode>General</c:formatCode>
                <c:ptCount val="2"/>
                <c:pt idx="0">
                  <c:v>0.22</c:v>
                </c:pt>
                <c:pt idx="1">
                  <c:v>0.46</c:v>
                </c:pt>
              </c:numCache>
            </c:numRef>
          </c:val>
        </c:ser>
        <c:gapWidth val="60"/>
        <c:axId val="37280768"/>
        <c:axId val="37352192"/>
      </c:barChart>
      <c:catAx>
        <c:axId val="37280768"/>
        <c:scaling>
          <c:orientation val="minMax"/>
        </c:scaling>
        <c:axPos val="b"/>
        <c:majorTickMark val="none"/>
        <c:tickLblPos val="nextTo"/>
        <c:spPr>
          <a:ln w="15875">
            <a:solidFill>
              <a:sysClr val="windowText" lastClr="000000"/>
            </a:solidFill>
          </a:ln>
        </c:spPr>
        <c:crossAx val="37352192"/>
        <c:crosses val="autoZero"/>
        <c:auto val="1"/>
        <c:lblAlgn val="ctr"/>
        <c:lblOffset val="100"/>
      </c:catAx>
      <c:valAx>
        <c:axId val="37352192"/>
        <c:scaling>
          <c:orientation val="minMax"/>
        </c:scaling>
        <c:axPos val="l"/>
        <c:majorGridlines>
          <c:spPr>
            <a:ln>
              <a:solidFill>
                <a:sysClr val="windowText" lastClr="000000"/>
              </a:solidFill>
              <a:prstDash val="sysDot"/>
            </a:ln>
          </c:spPr>
        </c:majorGridlines>
        <c:title>
          <c:tx>
            <c:rich>
              <a:bodyPr rot="-5400000" vert="horz"/>
              <a:lstStyle/>
              <a:p>
                <a:pPr>
                  <a:defRPr/>
                </a:pPr>
                <a:r>
                  <a:rPr lang="en-US"/>
                  <a:t>Miles per CF</a:t>
                </a:r>
              </a:p>
            </c:rich>
          </c:tx>
        </c:title>
        <c:numFmt formatCode="#,##0.00" sourceLinked="0"/>
        <c:majorTickMark val="none"/>
        <c:tickLblPos val="nextTo"/>
        <c:spPr>
          <a:ln w="15875">
            <a:solidFill>
              <a:schemeClr val="tx1"/>
            </a:solidFill>
          </a:ln>
        </c:spPr>
        <c:crossAx val="37280768"/>
        <c:crosses val="autoZero"/>
        <c:crossBetween val="between"/>
        <c:majorUnit val="0.1"/>
      </c:valAx>
      <c:spPr>
        <a:ln>
          <a:noFill/>
        </a:ln>
      </c:spPr>
    </c:plotArea>
    <c:plotVisOnly val="1"/>
  </c:chart>
  <c:spPr>
    <a:ln>
      <a:noFill/>
    </a:ln>
  </c:spPr>
  <c:txPr>
    <a:bodyPr/>
    <a:lstStyle/>
    <a:p>
      <a:pPr>
        <a:defRPr sz="1000">
          <a:latin typeface="Times New Roman" pitchFamily="18" charset="0"/>
          <a:cs typeface="Times New Roman" pitchFamily="18"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3554452953672"/>
          <c:y val="3.8156167979002641E-2"/>
          <c:w val="0.86328946895336711"/>
          <c:h val="0.62070487583282863"/>
        </c:manualLayout>
      </c:layout>
      <c:barChart>
        <c:barDir val="col"/>
        <c:grouping val="stacked"/>
        <c:ser>
          <c:idx val="16"/>
          <c:order val="0"/>
          <c:tx>
            <c:strRef>
              <c:f>[11]Sheet1!$B$19</c:f>
              <c:strCache>
                <c:ptCount val="1"/>
                <c:pt idx="0">
                  <c:v>Fiat 500EV*</c:v>
                </c:pt>
              </c:strCache>
            </c:strRef>
          </c:tx>
          <c:spPr>
            <a:solidFill>
              <a:schemeClr val="accent6"/>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[11]Sheet1!$C$19:$H$19</c:f>
              <c:numCache>
                <c:formatCode>General</c:formatCode>
                <c:ptCount val="6"/>
                <c:pt idx="0">
                  <c:v>0</c:v>
                </c:pt>
                <c:pt idx="1">
                  <c:v>0</c:v>
                </c:pt>
                <c:pt idx="2">
                  <c:v>1000</c:v>
                </c:pt>
                <c:pt idx="3">
                  <c:v>1000</c:v>
                </c:pt>
                <c:pt idx="4">
                  <c:v>5000</c:v>
                </c:pt>
                <c:pt idx="5">
                  <c:v>10000</c:v>
                </c:pt>
              </c:numCache>
            </c:numRef>
          </c:val>
        </c:ser>
        <c:ser>
          <c:idx val="14"/>
          <c:order val="1"/>
          <c:tx>
            <c:strRef>
              <c:f>[11]Sheet1!$B$17</c:f>
              <c:strCache>
                <c:ptCount val="1"/>
                <c:pt idx="0">
                  <c:v>Fisker Nina</c:v>
                </c:pt>
              </c:strCache>
            </c:strRef>
          </c:tx>
          <c:spPr>
            <a:solidFill>
              <a:schemeClr val="bg1">
                <a:lumMod val="85000"/>
              </a:schemeClr>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[11]Sheet1!$C$17:$H$17</c:f>
              <c:numCache>
                <c:formatCode>General</c:formatCode>
                <c:ptCount val="6"/>
                <c:pt idx="0">
                  <c:v>0</c:v>
                </c:pt>
                <c:pt idx="1">
                  <c:v>0</c:v>
                </c:pt>
                <c:pt idx="2">
                  <c:v>5000</c:v>
                </c:pt>
                <c:pt idx="3">
                  <c:v>40000</c:v>
                </c:pt>
                <c:pt idx="4">
                  <c:v>75000</c:v>
                </c:pt>
                <c:pt idx="5">
                  <c:v>75000</c:v>
                </c:pt>
              </c:numCache>
            </c:numRef>
          </c:val>
        </c:ser>
        <c:ser>
          <c:idx val="13"/>
          <c:order val="2"/>
          <c:tx>
            <c:strRef>
              <c:f>[11]Sheet1!$B$16</c:f>
              <c:strCache>
                <c:ptCount val="1"/>
                <c:pt idx="0">
                  <c:v>Fisker Karma</c:v>
                </c:pt>
              </c:strCache>
            </c:strRef>
          </c:tx>
          <c:spPr>
            <a:solidFill>
              <a:schemeClr val="tx1">
                <a:lumMod val="65000"/>
                <a:lumOff val="35000"/>
              </a:schemeClr>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[11]Sheet1!$C$16:$H$16</c:f>
              <c:numCache>
                <c:formatCode>General</c:formatCode>
                <c:ptCount val="6"/>
                <c:pt idx="0">
                  <c:v>1000</c:v>
                </c:pt>
                <c:pt idx="1">
                  <c:v>5000</c:v>
                </c:pt>
                <c:pt idx="2">
                  <c:v>10000</c:v>
                </c:pt>
                <c:pt idx="3">
                  <c:v>15000</c:v>
                </c:pt>
                <c:pt idx="4">
                  <c:v>15000</c:v>
                </c:pt>
                <c:pt idx="5">
                  <c:v>15000</c:v>
                </c:pt>
              </c:numCache>
            </c:numRef>
          </c:val>
        </c:ser>
        <c:ser>
          <c:idx val="11"/>
          <c:order val="3"/>
          <c:tx>
            <c:strRef>
              <c:f>[11]Sheet1!$B$14</c:f>
              <c:strCache>
                <c:ptCount val="1"/>
                <c:pt idx="0">
                  <c:v>Tesla Model S</c:v>
                </c:pt>
              </c:strCache>
            </c:strRef>
          </c:tx>
          <c:spPr>
            <a:solidFill>
              <a:schemeClr val="tx1">
                <a:lumMod val="50000"/>
                <a:lumOff val="50000"/>
              </a:schemeClr>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[11]Sheet1!$C$14:$H$14</c:f>
              <c:numCache>
                <c:formatCode>General</c:formatCode>
                <c:ptCount val="6"/>
                <c:pt idx="0">
                  <c:v>0</c:v>
                </c:pt>
                <c:pt idx="1">
                  <c:v>0</c:v>
                </c:pt>
                <c:pt idx="2">
                  <c:v>5000</c:v>
                </c:pt>
                <c:pt idx="3">
                  <c:v>20000</c:v>
                </c:pt>
                <c:pt idx="4">
                  <c:v>20000</c:v>
                </c:pt>
                <c:pt idx="5">
                  <c:v>20000</c:v>
                </c:pt>
              </c:numCache>
            </c:numRef>
          </c:val>
        </c:ser>
        <c:ser>
          <c:idx val="9"/>
          <c:order val="4"/>
          <c:tx>
            <c:strRef>
              <c:f>[11]Sheet1!$B$12</c:f>
              <c:strCache>
                <c:ptCount val="1"/>
                <c:pt idx="0">
                  <c:v>Ford Focus PHEV</c:v>
                </c:pt>
              </c:strCache>
            </c:strRef>
          </c:tx>
          <c:spPr>
            <a:solidFill>
              <a:schemeClr val="accent3">
                <a:lumMod val="60000"/>
                <a:lumOff val="40000"/>
              </a:schemeClr>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[11]Sheet1!$C$12:$H$12</c:f>
              <c:numCache>
                <c:formatCode>General</c:formatCode>
                <c:ptCount val="6"/>
                <c:pt idx="0">
                  <c:v>0</c:v>
                </c:pt>
                <c:pt idx="1">
                  <c:v>0</c:v>
                </c:pt>
                <c:pt idx="2">
                  <c:v>5000</c:v>
                </c:pt>
                <c:pt idx="3">
                  <c:v>10000</c:v>
                </c:pt>
                <c:pt idx="4">
                  <c:v>10000</c:v>
                </c:pt>
                <c:pt idx="5">
                  <c:v>10000</c:v>
                </c:pt>
              </c:numCache>
            </c:numRef>
          </c:val>
        </c:ser>
        <c:ser>
          <c:idx val="7"/>
          <c:order val="5"/>
          <c:tx>
            <c:strRef>
              <c:f>[11]Sheet1!$B$10</c:f>
              <c:strCache>
                <c:ptCount val="1"/>
                <c:pt idx="0">
                  <c:v>Ford Transit Connect</c:v>
                </c:pt>
              </c:strCache>
            </c:strRef>
          </c:tx>
          <c:spPr>
            <a:solidFill>
              <a:schemeClr val="accent4">
                <a:lumMod val="20000"/>
                <a:lumOff val="80000"/>
              </a:schemeClr>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[11]Sheet1!$C$10:$H$10</c:f>
              <c:numCache>
                <c:formatCode>General</c:formatCode>
                <c:ptCount val="6"/>
                <c:pt idx="0">
                  <c:v>500</c:v>
                </c:pt>
                <c:pt idx="1">
                  <c:v>1000</c:v>
                </c:pt>
                <c:pt idx="2">
                  <c:v>1000</c:v>
                </c:pt>
                <c:pt idx="3">
                  <c:v>1000</c:v>
                </c:pt>
                <c:pt idx="4">
                  <c:v>1000</c:v>
                </c:pt>
                <c:pt idx="5">
                  <c:v>1000</c:v>
                </c:pt>
              </c:numCache>
            </c:numRef>
          </c:val>
        </c:ser>
        <c:ser>
          <c:idx val="8"/>
          <c:order val="6"/>
          <c:tx>
            <c:strRef>
              <c:f>[11]Sheet1!$B$11</c:f>
              <c:strCache>
                <c:ptCount val="1"/>
                <c:pt idx="0">
                  <c:v>Ford Focus EV</c:v>
                </c:pt>
              </c:strCache>
            </c:strRef>
          </c:tx>
          <c:spPr>
            <a:solidFill>
              <a:schemeClr val="accent3"/>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[11]Sheet1!$C$11:$H$11</c:f>
              <c:numCache>
                <c:formatCode>General</c:formatCode>
                <c:ptCount val="6"/>
                <c:pt idx="0">
                  <c:v>0</c:v>
                </c:pt>
                <c:pt idx="1">
                  <c:v>10000</c:v>
                </c:pt>
                <c:pt idx="2">
                  <c:v>20000</c:v>
                </c:pt>
                <c:pt idx="3">
                  <c:v>20000</c:v>
                </c:pt>
                <c:pt idx="4">
                  <c:v>20000</c:v>
                </c:pt>
                <c:pt idx="5">
                  <c:v>20000</c:v>
                </c:pt>
              </c:numCache>
            </c:numRef>
          </c:val>
        </c:ser>
        <c:ser>
          <c:idx val="5"/>
          <c:order val="7"/>
          <c:tx>
            <c:strRef>
              <c:f>[11]Sheet1!$B$8</c:f>
              <c:strCache>
                <c:ptCount val="1"/>
                <c:pt idx="0">
                  <c:v>Nissan Leaf</c:v>
                </c:pt>
              </c:strCache>
            </c:strRef>
          </c:tx>
          <c:spPr>
            <a:solidFill>
              <a:schemeClr val="accent1"/>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[11]Sheet1!$C$8:$H$8</c:f>
              <c:numCache>
                <c:formatCode>General</c:formatCode>
                <c:ptCount val="6"/>
                <c:pt idx="0">
                  <c:v>0</c:v>
                </c:pt>
                <c:pt idx="1">
                  <c:v>0</c:v>
                </c:pt>
                <c:pt idx="2">
                  <c:v>50000</c:v>
                </c:pt>
                <c:pt idx="3">
                  <c:v>100000</c:v>
                </c:pt>
                <c:pt idx="4">
                  <c:v>150000</c:v>
                </c:pt>
                <c:pt idx="5">
                  <c:v>150000</c:v>
                </c:pt>
              </c:numCache>
            </c:numRef>
          </c:val>
        </c:ser>
        <c:ser>
          <c:idx val="2"/>
          <c:order val="8"/>
          <c:tx>
            <c:strRef>
              <c:f>[11]Sheet1!$B$5</c:f>
              <c:strCache>
                <c:ptCount val="1"/>
                <c:pt idx="0">
                  <c:v>Chevy Volt</c:v>
                </c:pt>
              </c:strCache>
            </c:strRef>
          </c:tx>
          <c:spPr>
            <a:solidFill>
              <a:schemeClr val="tx2">
                <a:lumMod val="75000"/>
              </a:schemeClr>
            </a:solidFill>
          </c:spPr>
          <c:cat>
            <c:numRef>
              <c:f>[11]Sheet1!$C$2:$M$2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[11]Sheet1!$C$5:$H$5</c:f>
              <c:numCache>
                <c:formatCode>General</c:formatCode>
                <c:ptCount val="6"/>
                <c:pt idx="0">
                  <c:v>5000</c:v>
                </c:pt>
                <c:pt idx="1">
                  <c:v>10000</c:v>
                </c:pt>
                <c:pt idx="2">
                  <c:v>60000</c:v>
                </c:pt>
                <c:pt idx="3">
                  <c:v>60000</c:v>
                </c:pt>
                <c:pt idx="4">
                  <c:v>60000</c:v>
                </c:pt>
                <c:pt idx="5">
                  <c:v>60000</c:v>
                </c:pt>
              </c:numCache>
            </c:numRef>
          </c:val>
        </c:ser>
        <c:gapWidth val="42"/>
        <c:overlap val="100"/>
        <c:axId val="37549184"/>
        <c:axId val="37550720"/>
      </c:barChart>
      <c:catAx>
        <c:axId val="37549184"/>
        <c:scaling>
          <c:orientation val="minMax"/>
        </c:scaling>
        <c:axPos val="b"/>
        <c:numFmt formatCode="General" sourceLinked="1"/>
        <c:tickLblPos val="nextTo"/>
        <c:spPr>
          <a:ln>
            <a:noFill/>
          </a:ln>
        </c:spPr>
        <c:crossAx val="37550720"/>
        <c:crosses val="autoZero"/>
        <c:auto val="1"/>
        <c:lblAlgn val="ctr"/>
        <c:lblOffset val="100"/>
      </c:catAx>
      <c:valAx>
        <c:axId val="37550720"/>
        <c:scaling>
          <c:orientation val="minMax"/>
        </c:scaling>
        <c:axPos val="l"/>
        <c:majorGridlines>
          <c:spPr>
            <a:ln>
              <a:solidFill>
                <a:schemeClr val="bg1"/>
              </a:solidFill>
            </a:ln>
          </c:spPr>
        </c:majorGridlines>
        <c:numFmt formatCode="#,##0" sourceLinked="0"/>
        <c:tickLblPos val="nextTo"/>
        <c:spPr>
          <a:ln>
            <a:noFill/>
          </a:ln>
        </c:spPr>
        <c:crossAx val="37549184"/>
        <c:crosses val="autoZero"/>
        <c:crossBetween val="between"/>
      </c:valAx>
    </c:plotArea>
    <c:legend>
      <c:legendPos val="b"/>
      <c:layout>
        <c:manualLayout>
          <c:xMode val="edge"/>
          <c:yMode val="edge"/>
          <c:x val="2.2509669843901087E-2"/>
          <c:y val="0.78809862709469536"/>
          <c:w val="0.96887556486631832"/>
          <c:h val="0.16102665051483955"/>
        </c:manualLayout>
      </c:layout>
    </c:legend>
    <c:plotVisOnly val="1"/>
    <c:dispBlanksAs val="gap"/>
  </c:chart>
  <c:spPr>
    <a:solidFill>
      <a:sysClr val="window" lastClr="FFFFFF"/>
    </a:solidFill>
    <a:ln>
      <a:noFill/>
    </a:ln>
  </c:spPr>
  <c:txPr>
    <a:bodyPr/>
    <a:lstStyle/>
    <a:p>
      <a:pPr>
        <a:defRPr sz="1400">
          <a:solidFill>
            <a:schemeClr val="tx1">
              <a:lumMod val="50000"/>
              <a:lumOff val="50000"/>
            </a:schemeClr>
          </a:solidFill>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920670830438725"/>
          <c:y val="2.6644168072829023E-2"/>
          <c:w val="0.73184250598070499"/>
          <c:h val="0.83928005298701103"/>
        </c:manualLayout>
      </c:layout>
      <c:barChart>
        <c:barDir val="bar"/>
        <c:grouping val="clustered"/>
        <c:ser>
          <c:idx val="0"/>
          <c:order val="0"/>
          <c:spPr>
            <a:solidFill>
              <a:schemeClr val="accent1"/>
            </a:solidFill>
          </c:spPr>
          <c:cat>
            <c:strRef>
              <c:f>'Range of Forecasts'!$B$2:$B$8</c:f>
              <c:strCache>
                <c:ptCount val="7"/>
                <c:pt idx="0">
                  <c:v>EIA</c:v>
                </c:pt>
                <c:pt idx="1">
                  <c:v>Global Insight </c:v>
                </c:pt>
                <c:pt idx="2">
                  <c:v>BCG</c:v>
                </c:pt>
                <c:pt idx="3">
                  <c:v>Roland Berger</c:v>
                </c:pt>
                <c:pt idx="4">
                  <c:v>Bloomberg NEF</c:v>
                </c:pt>
                <c:pt idx="5">
                  <c:v>PRTM</c:v>
                </c:pt>
                <c:pt idx="6">
                  <c:v>Deutsche Bank</c:v>
                </c:pt>
              </c:strCache>
            </c:strRef>
          </c:cat>
          <c:val>
            <c:numRef>
              <c:f>'Range of Forecasts'!$C$2:$C$8</c:f>
              <c:numCache>
                <c:formatCode>0.00%</c:formatCode>
                <c:ptCount val="7"/>
                <c:pt idx="0">
                  <c:v>8.6000000000000208E-3</c:v>
                </c:pt>
                <c:pt idx="1">
                  <c:v>0.05</c:v>
                </c:pt>
                <c:pt idx="2">
                  <c:v>0.05</c:v>
                </c:pt>
                <c:pt idx="3">
                  <c:v>7.0000000000000021E-2</c:v>
                </c:pt>
                <c:pt idx="4">
                  <c:v>9.0000000000000024E-2</c:v>
                </c:pt>
                <c:pt idx="5">
                  <c:v>0.1</c:v>
                </c:pt>
                <c:pt idx="6">
                  <c:v>0.115</c:v>
                </c:pt>
              </c:numCache>
            </c:numRef>
          </c:val>
        </c:ser>
        <c:gapWidth val="49"/>
        <c:axId val="44685952"/>
        <c:axId val="37568896"/>
      </c:barChart>
      <c:catAx>
        <c:axId val="44685952"/>
        <c:scaling>
          <c:orientation val="minMax"/>
        </c:scaling>
        <c:axPos val="l"/>
        <c:numFmt formatCode="General" sourceLinked="1"/>
        <c:tickLblPos val="nextTo"/>
        <c:spPr>
          <a:ln>
            <a:noFill/>
          </a:ln>
        </c:spPr>
        <c:txPr>
          <a:bodyPr rot="0" vert="horz"/>
          <a:lstStyle/>
          <a:p>
            <a:pPr>
              <a:defRPr/>
            </a:pPr>
            <a:endParaRPr lang="en-US"/>
          </a:p>
        </c:txPr>
        <c:crossAx val="37568896"/>
        <c:crosses val="autoZero"/>
        <c:auto val="1"/>
        <c:lblAlgn val="ctr"/>
        <c:lblOffset val="100"/>
      </c:catAx>
      <c:valAx>
        <c:axId val="37568896"/>
        <c:scaling>
          <c:orientation val="minMax"/>
          <c:max val="0.12000000000000002"/>
          <c:min val="0"/>
        </c:scaling>
        <c:axPos val="b"/>
        <c:majorGridlines>
          <c:spPr>
            <a:ln>
              <a:solidFill>
                <a:schemeClr val="bg1"/>
              </a:solidFill>
              <a:prstDash val="sysDot"/>
            </a:ln>
          </c:spPr>
        </c:majorGridlines>
        <c:numFmt formatCode="0%" sourceLinked="0"/>
        <c:tickLblPos val="nextTo"/>
        <c:spPr>
          <a:ln>
            <a:noFill/>
          </a:ln>
        </c:spPr>
        <c:crossAx val="44685952"/>
        <c:crosses val="autoZero"/>
        <c:crossBetween val="between"/>
        <c:majorUnit val="3.0000000000000002E-2"/>
      </c:valAx>
    </c:plotArea>
    <c:plotVisOnly val="1"/>
  </c:chart>
  <c:spPr>
    <a:ln>
      <a:noFill/>
    </a:ln>
  </c:spPr>
  <c:txPr>
    <a:bodyPr/>
    <a:lstStyle/>
    <a:p>
      <a:pPr>
        <a:defRPr sz="1400">
          <a:solidFill>
            <a:schemeClr val="tx1">
              <a:lumMod val="65000"/>
              <a:lumOff val="35000"/>
            </a:schemeClr>
          </a:solidFil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627952755905512"/>
          <c:y val="2.3373983739837397E-2"/>
          <c:w val="0.83451782966784327"/>
          <c:h val="0.75549740733628146"/>
        </c:manualLayout>
      </c:layout>
      <c:scatterChart>
        <c:scatterStyle val="smoothMarker"/>
        <c:ser>
          <c:idx val="0"/>
          <c:order val="0"/>
          <c:tx>
            <c:strRef>
              <c:f>'TCO Calculations'!$C$89</c:f>
              <c:strCache>
                <c:ptCount val="1"/>
                <c:pt idx="0">
                  <c:v>Gas</c:v>
                </c:pt>
              </c:strCache>
            </c:strRef>
          </c:tx>
          <c:spPr>
            <a:ln w="38100">
              <a:solidFill>
                <a:srgbClr val="F15A22"/>
              </a:solidFill>
            </a:ln>
          </c:spPr>
          <c:marker>
            <c:symbol val="none"/>
          </c:marker>
          <c:xVal>
            <c:numRef>
              <c:f>'TCO Calculations'!$E$2:$O$2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'TCO Calculations'!$E$76:$O$76</c:f>
              <c:numCache>
                <c:formatCode>"$"#,##0.00</c:formatCode>
                <c:ptCount val="11"/>
                <c:pt idx="0">
                  <c:v>0.32862037037037262</c:v>
                </c:pt>
                <c:pt idx="1">
                  <c:v>0.34397613983436814</c:v>
                </c:pt>
                <c:pt idx="2">
                  <c:v>0.35366458164965309</c:v>
                </c:pt>
                <c:pt idx="3">
                  <c:v>0.36005692323137956</c:v>
                </c:pt>
                <c:pt idx="4">
                  <c:v>0.36437999170664276</c:v>
                </c:pt>
                <c:pt idx="5">
                  <c:v>0.36733762924231861</c:v>
                </c:pt>
                <c:pt idx="6">
                  <c:v>0.36936350465183282</c:v>
                </c:pt>
                <c:pt idx="7">
                  <c:v>0.37073863700520782</c:v>
                </c:pt>
                <c:pt idx="8">
                  <c:v>0.37165182411071634</c:v>
                </c:pt>
                <c:pt idx="9">
                  <c:v>0.37223326115863031</c:v>
                </c:pt>
                <c:pt idx="10">
                  <c:v>0.37258195256660182</c:v>
                </c:pt>
              </c:numCache>
            </c:numRef>
          </c:yVal>
          <c:smooth val="1"/>
        </c:ser>
        <c:ser>
          <c:idx val="1"/>
          <c:order val="1"/>
          <c:tx>
            <c:strRef>
              <c:f>'TCO Calculations'!$C$90</c:f>
              <c:strCache>
                <c:ptCount val="1"/>
                <c:pt idx="0">
                  <c:v>EV</c:v>
                </c:pt>
              </c:strCache>
            </c:strRef>
          </c:tx>
          <c:spPr>
            <a:ln w="38100">
              <a:solidFill>
                <a:schemeClr val="tx2"/>
              </a:solidFill>
            </a:ln>
          </c:spPr>
          <c:marker>
            <c:symbol val="none"/>
          </c:marker>
          <c:xVal>
            <c:numRef>
              <c:f>'TCO Calculations'!$E$2:$O$2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'TCO Calculations'!$E$80:$O$80</c:f>
              <c:numCache>
                <c:formatCode>"$"#,##0.00</c:formatCode>
                <c:ptCount val="11"/>
                <c:pt idx="0">
                  <c:v>0.3876740196078457</c:v>
                </c:pt>
                <c:pt idx="1">
                  <c:v>0.38381346359209106</c:v>
                </c:pt>
                <c:pt idx="2">
                  <c:v>0.38046030898632932</c:v>
                </c:pt>
                <c:pt idx="3">
                  <c:v>0.3772562060197549</c:v>
                </c:pt>
                <c:pt idx="4">
                  <c:v>0.37386310323128902</c:v>
                </c:pt>
                <c:pt idx="5">
                  <c:v>0.36992736964611428</c:v>
                </c:pt>
                <c:pt idx="6">
                  <c:v>0.36504955730507138</c:v>
                </c:pt>
                <c:pt idx="7">
                  <c:v>0.35875126399834961</c:v>
                </c:pt>
                <c:pt idx="8">
                  <c:v>0.35043668960175312</c:v>
                </c:pt>
                <c:pt idx="9">
                  <c:v>0.33934601257568675</c:v>
                </c:pt>
                <c:pt idx="10">
                  <c:v>0.32451617647058922</c:v>
                </c:pt>
              </c:numCache>
            </c:numRef>
          </c:yVal>
          <c:smooth val="1"/>
        </c:ser>
        <c:ser>
          <c:idx val="2"/>
          <c:order val="2"/>
          <c:tx>
            <c:strRef>
              <c:f>'TCO Calculations'!$C$91</c:f>
              <c:strCache>
                <c:ptCount val="1"/>
                <c:pt idx="0">
                  <c:v>EV w/ Incentive</c:v>
                </c:pt>
              </c:strCache>
            </c:strRef>
          </c:tx>
          <c:spPr>
            <a:ln w="38100">
              <a:solidFill>
                <a:schemeClr val="accent1"/>
              </a:solidFill>
            </a:ln>
          </c:spPr>
          <c:marker>
            <c:symbol val="none"/>
          </c:marker>
          <c:xVal>
            <c:numRef>
              <c:f>'TCO Calculations'!$E$2:$O$2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'TCO Calculations'!$E$81:$O$81</c:f>
              <c:numCache>
                <c:formatCode>"$"#,##0.00</c:formatCode>
                <c:ptCount val="11"/>
                <c:pt idx="0">
                  <c:v>0.3251740196078457</c:v>
                </c:pt>
                <c:pt idx="1">
                  <c:v>0.32131346359209106</c:v>
                </c:pt>
                <c:pt idx="2">
                  <c:v>0.31796030898632932</c:v>
                </c:pt>
                <c:pt idx="3">
                  <c:v>0.3147562060197549</c:v>
                </c:pt>
                <c:pt idx="4">
                  <c:v>0.31136310323128902</c:v>
                </c:pt>
                <c:pt idx="5">
                  <c:v>0.30742736964611428</c:v>
                </c:pt>
                <c:pt idx="6">
                  <c:v>0.30254955730507138</c:v>
                </c:pt>
                <c:pt idx="7">
                  <c:v>0.29625126399834961</c:v>
                </c:pt>
                <c:pt idx="8">
                  <c:v>0.28793668960175312</c:v>
                </c:pt>
                <c:pt idx="9">
                  <c:v>0.27684601257568531</c:v>
                </c:pt>
                <c:pt idx="10">
                  <c:v>0.26201617647058822</c:v>
                </c:pt>
              </c:numCache>
            </c:numRef>
          </c:yVal>
          <c:smooth val="1"/>
        </c:ser>
        <c:axId val="37578240"/>
        <c:axId val="37579776"/>
      </c:scatterChart>
      <c:valAx>
        <c:axId val="37578240"/>
        <c:scaling>
          <c:orientation val="minMax"/>
          <c:max val="2020"/>
          <c:min val="2010"/>
        </c:scaling>
        <c:axPos val="b"/>
        <c:numFmt formatCode="General" sourceLinked="1"/>
        <c:tickLblPos val="nextTo"/>
        <c:spPr>
          <a:ln>
            <a:noFill/>
          </a:ln>
        </c:spPr>
        <c:crossAx val="37579776"/>
        <c:crosses val="autoZero"/>
        <c:crossBetween val="midCat"/>
        <c:majorUnit val="2"/>
      </c:valAx>
      <c:valAx>
        <c:axId val="37579776"/>
        <c:scaling>
          <c:orientation val="minMax"/>
          <c:max val="0.45"/>
          <c:min val="0.2"/>
        </c:scaling>
        <c:axPos val="l"/>
        <c:numFmt formatCode="&quot;$&quot;#,##0.00" sourceLinked="1"/>
        <c:tickLblPos val="nextTo"/>
        <c:spPr>
          <a:ln>
            <a:noFill/>
          </a:ln>
        </c:spPr>
        <c:crossAx val="37578240"/>
        <c:crosses val="autoZero"/>
        <c:crossBetween val="midCat"/>
      </c:valAx>
    </c:plotArea>
    <c:legend>
      <c:legendPos val="b"/>
      <c:overlay val="1"/>
    </c:legend>
    <c:plotVisOnly val="1"/>
  </c:chart>
  <c:txPr>
    <a:bodyPr/>
    <a:lstStyle/>
    <a:p>
      <a:pPr>
        <a:defRPr sz="1000">
          <a:solidFill>
            <a:schemeClr val="tx1">
              <a:lumMod val="65000"/>
              <a:lumOff val="35000"/>
            </a:schemeClr>
          </a:solidFill>
          <a:latin typeface="Arial" pitchFamily="34" charset="0"/>
          <a:cs typeface="Arial" pitchFamily="34"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89922191171872"/>
          <c:y val="5.2046056779278017E-2"/>
          <c:w val="0.83673206103474351"/>
          <c:h val="0.73386235999897331"/>
        </c:manualLayout>
      </c:layout>
      <c:scatterChart>
        <c:scatterStyle val="smoothMarker"/>
        <c:ser>
          <c:idx val="0"/>
          <c:order val="0"/>
          <c:tx>
            <c:strRef>
              <c:f>'TCO Calculations'!$C$89</c:f>
              <c:strCache>
                <c:ptCount val="1"/>
                <c:pt idx="0">
                  <c:v>Gas</c:v>
                </c:pt>
              </c:strCache>
            </c:strRef>
          </c:tx>
          <c:spPr>
            <a:ln w="38100">
              <a:solidFill>
                <a:schemeClr val="accent3"/>
              </a:solidFill>
            </a:ln>
          </c:spPr>
          <c:marker>
            <c:symbol val="none"/>
          </c:marker>
          <c:xVal>
            <c:numRef>
              <c:f>'TCO Calculations'!$E$2:$O$2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'TCO Calculations'!$E$76:$O$76</c:f>
              <c:numCache>
                <c:formatCode>"$"#,##0.00</c:formatCode>
                <c:ptCount val="11"/>
                <c:pt idx="0">
                  <c:v>0.32862037037037373</c:v>
                </c:pt>
                <c:pt idx="1">
                  <c:v>0.34397613983436892</c:v>
                </c:pt>
                <c:pt idx="2">
                  <c:v>0.35366458164965442</c:v>
                </c:pt>
                <c:pt idx="3">
                  <c:v>0.36005692323138005</c:v>
                </c:pt>
                <c:pt idx="4">
                  <c:v>0.36437999170664409</c:v>
                </c:pt>
                <c:pt idx="5">
                  <c:v>0.36733762924231911</c:v>
                </c:pt>
                <c:pt idx="6">
                  <c:v>0.36936350465183282</c:v>
                </c:pt>
                <c:pt idx="7">
                  <c:v>0.37073863700520782</c:v>
                </c:pt>
                <c:pt idx="8">
                  <c:v>0.37165182411071634</c:v>
                </c:pt>
                <c:pt idx="9">
                  <c:v>0.37223326115863031</c:v>
                </c:pt>
                <c:pt idx="10">
                  <c:v>0.37258195256660182</c:v>
                </c:pt>
              </c:numCache>
            </c:numRef>
          </c:yVal>
          <c:smooth val="1"/>
        </c:ser>
        <c:ser>
          <c:idx val="3"/>
          <c:order val="1"/>
          <c:tx>
            <c:strRef>
              <c:f>'TCO Calculations'!$C$92</c:f>
              <c:strCache>
                <c:ptCount val="1"/>
                <c:pt idx="0">
                  <c:v>PHEV</c:v>
                </c:pt>
              </c:strCache>
            </c:strRef>
          </c:tx>
          <c:spPr>
            <a:ln w="38100">
              <a:solidFill>
                <a:schemeClr val="tx2"/>
              </a:solidFill>
            </a:ln>
          </c:spPr>
          <c:marker>
            <c:symbol val="none"/>
          </c:marker>
          <c:xVal>
            <c:numRef>
              <c:f>'TCO Calculations'!$E$2:$O$2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'TCO Calculations'!$E$85:$O$85</c:f>
              <c:numCache>
                <c:formatCode>"$"#,##0.00</c:formatCode>
                <c:ptCount val="11"/>
                <c:pt idx="0">
                  <c:v>0.37692750544662484</c:v>
                </c:pt>
                <c:pt idx="1">
                  <c:v>0.37573596147876231</c:v>
                </c:pt>
                <c:pt idx="2">
                  <c:v>0.37415362150038278</c:v>
                </c:pt>
                <c:pt idx="3">
                  <c:v>0.37230873598302805</c:v>
                </c:pt>
                <c:pt idx="4">
                  <c:v>0.37014126963975447</c:v>
                </c:pt>
                <c:pt idx="5">
                  <c:v>0.36749603544944626</c:v>
                </c:pt>
                <c:pt idx="6">
                  <c:v>0.36414779216850846</c:v>
                </c:pt>
                <c:pt idx="7">
                  <c:v>0.35979877270211291</c:v>
                </c:pt>
                <c:pt idx="8">
                  <c:v>0.35406237509063804</c:v>
                </c:pt>
                <c:pt idx="9">
                  <c:v>0.34643695780951922</c:v>
                </c:pt>
                <c:pt idx="10">
                  <c:v>0.33628307533539947</c:v>
                </c:pt>
              </c:numCache>
            </c:numRef>
          </c:yVal>
          <c:smooth val="1"/>
        </c:ser>
        <c:ser>
          <c:idx val="1"/>
          <c:order val="2"/>
          <c:tx>
            <c:strRef>
              <c:f>'TCO Calculations'!$C$93</c:f>
              <c:strCache>
                <c:ptCount val="1"/>
                <c:pt idx="0">
                  <c:v>PHEV w/Incentive</c:v>
                </c:pt>
              </c:strCache>
            </c:strRef>
          </c:tx>
          <c:spPr>
            <a:ln w="38100">
              <a:solidFill>
                <a:schemeClr val="accent1"/>
              </a:solidFill>
            </a:ln>
          </c:spPr>
          <c:marker>
            <c:symbol val="none"/>
          </c:marker>
          <c:xVal>
            <c:numRef>
              <c:f>'TCO Calculations'!$E$2:$O$2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'TCO Calculations'!$E$86:$O$86</c:f>
              <c:numCache>
                <c:formatCode>"$"#,##0.00</c:formatCode>
                <c:ptCount val="11"/>
                <c:pt idx="0">
                  <c:v>0.31442750544662484</c:v>
                </c:pt>
                <c:pt idx="1">
                  <c:v>0.31323596147876231</c:v>
                </c:pt>
                <c:pt idx="2">
                  <c:v>0.31165362150038278</c:v>
                </c:pt>
                <c:pt idx="3">
                  <c:v>0.30980873598302805</c:v>
                </c:pt>
                <c:pt idx="4">
                  <c:v>0.30764126963975447</c:v>
                </c:pt>
                <c:pt idx="5">
                  <c:v>0.30499603544944626</c:v>
                </c:pt>
                <c:pt idx="6">
                  <c:v>0.30164779216850846</c:v>
                </c:pt>
                <c:pt idx="7">
                  <c:v>0.29729877270211291</c:v>
                </c:pt>
                <c:pt idx="8">
                  <c:v>0.29156237509063804</c:v>
                </c:pt>
                <c:pt idx="9">
                  <c:v>0.28393695780951922</c:v>
                </c:pt>
                <c:pt idx="10">
                  <c:v>0.27378307533539731</c:v>
                </c:pt>
              </c:numCache>
            </c:numRef>
          </c:yVal>
          <c:smooth val="1"/>
        </c:ser>
        <c:axId val="37707776"/>
        <c:axId val="37709312"/>
      </c:scatterChart>
      <c:valAx>
        <c:axId val="37707776"/>
        <c:scaling>
          <c:orientation val="minMax"/>
          <c:max val="2020"/>
          <c:min val="2010"/>
        </c:scaling>
        <c:axPos val="b"/>
        <c:numFmt formatCode="General" sourceLinked="1"/>
        <c:tickLblPos val="nextTo"/>
        <c:spPr>
          <a:ln>
            <a:noFill/>
          </a:ln>
        </c:spPr>
        <c:crossAx val="37709312"/>
        <c:crosses val="autoZero"/>
        <c:crossBetween val="midCat"/>
        <c:majorUnit val="2"/>
      </c:valAx>
      <c:valAx>
        <c:axId val="37709312"/>
        <c:scaling>
          <c:orientation val="minMax"/>
          <c:max val="0.45"/>
          <c:min val="0.2"/>
        </c:scaling>
        <c:axPos val="l"/>
        <c:numFmt formatCode="&quot;$&quot;#,##0.00" sourceLinked="1"/>
        <c:tickLblPos val="nextTo"/>
        <c:spPr>
          <a:ln>
            <a:noFill/>
          </a:ln>
        </c:spPr>
        <c:crossAx val="37707776"/>
        <c:crosses val="autoZero"/>
        <c:crossBetween val="midCat"/>
      </c:valAx>
    </c:plotArea>
    <c:legend>
      <c:legendPos val="b"/>
      <c:overlay val="1"/>
    </c:legend>
    <c:plotVisOnly val="1"/>
  </c:chart>
  <c:txPr>
    <a:bodyPr/>
    <a:lstStyle/>
    <a:p>
      <a:pPr>
        <a:defRPr sz="1000">
          <a:solidFill>
            <a:schemeClr val="tx1">
              <a:lumMod val="65000"/>
              <a:lumOff val="35000"/>
            </a:schemeClr>
          </a:solidFill>
          <a:latin typeface="Arial" pitchFamily="34" charset="0"/>
          <a:cs typeface="Arial" pitchFamily="34" charset="0"/>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05623602605229"/>
          <c:y val="2.6753952267594482E-2"/>
          <c:w val="0.8800540731019737"/>
          <c:h val="0.62707406139450195"/>
        </c:manualLayout>
      </c:layout>
      <c:barChart>
        <c:barDir val="col"/>
        <c:grouping val="clustered"/>
        <c:ser>
          <c:idx val="0"/>
          <c:order val="0"/>
          <c:tx>
            <c:strRef>
              <c:f>'Battery Cost Curves'!$B$23</c:f>
              <c:strCache>
                <c:ptCount val="1"/>
                <c:pt idx="0">
                  <c:v>EV Battery Costs ($/kWh)</c:v>
                </c:pt>
              </c:strCache>
            </c:strRef>
          </c:tx>
          <c:spPr>
            <a:solidFill>
              <a:schemeClr val="tx2">
                <a:lumMod val="50000"/>
              </a:schemeClr>
            </a:solidFill>
          </c:spPr>
          <c:dPt>
            <c:idx val="3"/>
            <c:spPr>
              <a:solidFill>
                <a:schemeClr val="tx1">
                  <a:lumMod val="85000"/>
                  <a:lumOff val="15000"/>
                </a:schemeClr>
              </a:solidFill>
            </c:spPr>
          </c:dPt>
          <c:dPt>
            <c:idx val="4"/>
            <c:spPr>
              <a:solidFill>
                <a:schemeClr val="tx1">
                  <a:lumMod val="85000"/>
                  <a:lumOff val="15000"/>
                </a:schemeClr>
              </a:solidFill>
            </c:spPr>
          </c:dPt>
          <c:dPt>
            <c:idx val="5"/>
            <c:spPr>
              <a:solidFill>
                <a:schemeClr val="tx1">
                  <a:lumMod val="85000"/>
                  <a:lumOff val="15000"/>
                </a:schemeClr>
              </a:solidFill>
            </c:spPr>
          </c:dPt>
          <c:dPt>
            <c:idx val="6"/>
            <c:spPr>
              <a:solidFill>
                <a:schemeClr val="tx1">
                  <a:lumMod val="85000"/>
                  <a:lumOff val="15000"/>
                </a:schemeClr>
              </a:solidFill>
            </c:spPr>
          </c:dPt>
          <c:dPt>
            <c:idx val="7"/>
            <c:spPr>
              <a:solidFill>
                <a:schemeClr val="tx1">
                  <a:lumMod val="85000"/>
                  <a:lumOff val="15000"/>
                </a:schemeClr>
              </a:solidFill>
            </c:spPr>
          </c:dPt>
          <c:dPt>
            <c:idx val="8"/>
            <c:spPr>
              <a:solidFill>
                <a:schemeClr val="accent6">
                  <a:lumMod val="50000"/>
                </a:schemeClr>
              </a:solidFill>
            </c:spPr>
          </c:dPt>
          <c:dPt>
            <c:idx val="9"/>
            <c:spPr>
              <a:solidFill>
                <a:schemeClr val="accent6">
                  <a:lumMod val="50000"/>
                </a:schemeClr>
              </a:solidFill>
            </c:spPr>
          </c:dPt>
          <c:dPt>
            <c:idx val="10"/>
            <c:spPr>
              <a:solidFill>
                <a:schemeClr val="accent6">
                  <a:lumMod val="50000"/>
                </a:schemeClr>
              </a:solidFill>
            </c:spPr>
          </c:dPt>
          <c:dPt>
            <c:idx val="11"/>
            <c:spPr>
              <a:solidFill>
                <a:schemeClr val="accent6">
                  <a:lumMod val="50000"/>
                </a:schemeClr>
              </a:solidFill>
            </c:spPr>
          </c:dPt>
          <c:dPt>
            <c:idx val="12"/>
            <c:spPr>
              <a:solidFill>
                <a:schemeClr val="accent6">
                  <a:lumMod val="50000"/>
                </a:schemeClr>
              </a:solidFill>
            </c:spPr>
          </c:dPt>
          <c:cat>
            <c:numRef>
              <c:f>'Battery Cost Curves'!$C$22:$O$22</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'Battery Cost Curves'!$C$23:$O$23</c:f>
              <c:numCache>
                <c:formatCode>"$"#,##0</c:formatCode>
                <c:ptCount val="13"/>
                <c:pt idx="0">
                  <c:v>1000</c:v>
                </c:pt>
                <c:pt idx="1">
                  <c:v>800</c:v>
                </c:pt>
                <c:pt idx="2">
                  <c:v>600</c:v>
                </c:pt>
                <c:pt idx="3">
                  <c:v>572.5</c:v>
                </c:pt>
                <c:pt idx="4">
                  <c:v>545</c:v>
                </c:pt>
                <c:pt idx="5">
                  <c:v>517.5</c:v>
                </c:pt>
                <c:pt idx="6">
                  <c:v>490</c:v>
                </c:pt>
                <c:pt idx="7">
                  <c:v>462.5</c:v>
                </c:pt>
                <c:pt idx="8">
                  <c:v>435</c:v>
                </c:pt>
                <c:pt idx="9">
                  <c:v>407.5</c:v>
                </c:pt>
                <c:pt idx="10">
                  <c:v>380</c:v>
                </c:pt>
                <c:pt idx="11">
                  <c:v>352.5</c:v>
                </c:pt>
                <c:pt idx="12">
                  <c:v>325</c:v>
                </c:pt>
              </c:numCache>
            </c:numRef>
          </c:val>
        </c:ser>
        <c:gapWidth val="49"/>
        <c:axId val="37822848"/>
        <c:axId val="37824384"/>
      </c:barChart>
      <c:catAx>
        <c:axId val="37822848"/>
        <c:scaling>
          <c:orientation val="minMax"/>
        </c:scaling>
        <c:axPos val="b"/>
        <c:numFmt formatCode="General" sourceLinked="1"/>
        <c:tickLblPos val="nextTo"/>
        <c:spPr>
          <a:ln>
            <a:noFill/>
          </a:ln>
        </c:spPr>
        <c:crossAx val="37824384"/>
        <c:crosses val="autoZero"/>
        <c:auto val="1"/>
        <c:lblAlgn val="ctr"/>
        <c:lblOffset val="100"/>
      </c:catAx>
      <c:valAx>
        <c:axId val="37824384"/>
        <c:scaling>
          <c:orientation val="minMax"/>
        </c:scaling>
        <c:axPos val="l"/>
        <c:title>
          <c:tx>
            <c:strRef>
              <c:f>'Battery Cost Curves'!$C$21</c:f>
              <c:strCache>
                <c:ptCount val="1"/>
                <c:pt idx="0">
                  <c:v>$/kWh</c:v>
                </c:pt>
              </c:strCache>
            </c:strRef>
          </c:tx>
          <c:layout>
            <c:manualLayout>
              <c:xMode val="edge"/>
              <c:yMode val="edge"/>
              <c:x val="0"/>
              <c:y val="0.19483424626269544"/>
            </c:manualLayout>
          </c:layout>
          <c:txPr>
            <a:bodyPr rot="-5400000" vert="horz"/>
            <a:lstStyle/>
            <a:p>
              <a:pPr>
                <a:defRPr b="0"/>
              </a:pPr>
              <a:endParaRPr lang="en-US"/>
            </a:p>
          </c:txPr>
        </c:title>
        <c:numFmt formatCode="&quot;$&quot;#,##0" sourceLinked="1"/>
        <c:tickLblPos val="nextTo"/>
        <c:spPr>
          <a:ln>
            <a:noFill/>
          </a:ln>
        </c:spPr>
        <c:txPr>
          <a:bodyPr/>
          <a:lstStyle/>
          <a:p>
            <a:pPr>
              <a:defRPr sz="1100"/>
            </a:pPr>
            <a:endParaRPr lang="en-US"/>
          </a:p>
        </c:txPr>
        <c:crossAx val="37822848"/>
        <c:crosses val="autoZero"/>
        <c:crossBetween val="between"/>
      </c:valAx>
    </c:plotArea>
    <c:plotVisOnly val="1"/>
  </c:chart>
  <c:spPr>
    <a:ln>
      <a:noFill/>
    </a:ln>
  </c:spPr>
  <c:txPr>
    <a:bodyPr/>
    <a:lstStyle/>
    <a:p>
      <a:pPr>
        <a:defRPr sz="1200">
          <a:solidFill>
            <a:schemeClr val="tx1">
              <a:lumMod val="75000"/>
              <a:lumOff val="25000"/>
            </a:schemeClr>
          </a:solidFill>
          <a:latin typeface="Arial Rounded MT Bold" pitchFamily="34" charset="0"/>
          <a:cs typeface="Arial" pitchFamily="34" charset="0"/>
        </a:defRPr>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1304738223511539E-2"/>
          <c:y val="3.6426155865132245E-2"/>
          <c:w val="0.88457245475894297"/>
          <c:h val="0.77713935998384864"/>
        </c:manualLayout>
      </c:layout>
      <c:barChart>
        <c:barDir val="col"/>
        <c:grouping val="clustered"/>
        <c:ser>
          <c:idx val="0"/>
          <c:order val="0"/>
          <c:tx>
            <c:v>Base Case</c:v>
          </c:tx>
          <c:spPr>
            <a:solidFill>
              <a:schemeClr val="tx2">
                <a:lumMod val="75000"/>
              </a:schemeClr>
            </a:solidFill>
          </c:spPr>
          <c:cat>
            <c:numRef>
              <c:f>Sheet1!$C$11:$C$19</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Sheet1!$AC$24:$AC$32</c:f>
              <c:numCache>
                <c:formatCode>_(* #,##0.0_);_(* \(#,##0.0\);_(* "-"??_);_(@_)</c:formatCode>
                <c:ptCount val="9"/>
                <c:pt idx="0">
                  <c:v>6.7407619020782334</c:v>
                </c:pt>
                <c:pt idx="1">
                  <c:v>5.812486979473424</c:v>
                </c:pt>
                <c:pt idx="2">
                  <c:v>5.1695484748846914</c:v>
                </c:pt>
                <c:pt idx="3">
                  <c:v>4.564462875485467</c:v>
                </c:pt>
                <c:pt idx="4">
                  <c:v>3.8226476531117939</c:v>
                </c:pt>
                <c:pt idx="5">
                  <c:v>2.958107295897761</c:v>
                </c:pt>
                <c:pt idx="6">
                  <c:v>1.9494414502397097</c:v>
                </c:pt>
                <c:pt idx="7">
                  <c:v>0.75334978620751825</c:v>
                </c:pt>
                <c:pt idx="8">
                  <c:v>0</c:v>
                </c:pt>
              </c:numCache>
            </c:numRef>
          </c:val>
        </c:ser>
        <c:ser>
          <c:idx val="1"/>
          <c:order val="1"/>
          <c:tx>
            <c:v>Aggressive Case</c:v>
          </c:tx>
          <c:spPr>
            <a:solidFill>
              <a:schemeClr val="tx2">
                <a:lumMod val="60000"/>
                <a:lumOff val="40000"/>
              </a:schemeClr>
            </a:solidFill>
          </c:spPr>
          <c:cat>
            <c:numRef>
              <c:f>Sheet1!$C$11:$C$19</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Sheet1!$AD$24:$AD$32</c:f>
              <c:numCache>
                <c:formatCode>_(* #,##0.0_);_(* \(#,##0.0\);_(* "-"??_);_(@_)</c:formatCode>
                <c:ptCount val="9"/>
                <c:pt idx="0">
                  <c:v>3.3700136372694867</c:v>
                </c:pt>
                <c:pt idx="1">
                  <c:v>2.7100015578108212</c:v>
                </c:pt>
                <c:pt idx="2">
                  <c:v>2.0815995952275999</c:v>
                </c:pt>
                <c:pt idx="3">
                  <c:v>1.6010168325122305</c:v>
                </c:pt>
                <c:pt idx="4">
                  <c:v>1.1478208225867201</c:v>
                </c:pt>
                <c:pt idx="5">
                  <c:v>0.66658984124578813</c:v>
                </c:pt>
                <c:pt idx="6">
                  <c:v>0.16871735913125027</c:v>
                </c:pt>
                <c:pt idx="7">
                  <c:v>0</c:v>
                </c:pt>
                <c:pt idx="8">
                  <c:v>0</c:v>
                </c:pt>
              </c:numCache>
            </c:numRef>
          </c:val>
        </c:ser>
        <c:gapWidth val="45"/>
        <c:axId val="37830016"/>
        <c:axId val="37852288"/>
      </c:barChart>
      <c:catAx>
        <c:axId val="37830016"/>
        <c:scaling>
          <c:orientation val="minMax"/>
        </c:scaling>
        <c:axPos val="b"/>
        <c:numFmt formatCode="General" sourceLinked="1"/>
        <c:tickLblPos val="nextTo"/>
        <c:spPr>
          <a:ln>
            <a:noFill/>
          </a:ln>
        </c:spPr>
        <c:crossAx val="37852288"/>
        <c:crosses val="autoZero"/>
        <c:auto val="1"/>
        <c:lblAlgn val="ctr"/>
        <c:lblOffset val="100"/>
      </c:catAx>
      <c:valAx>
        <c:axId val="37852288"/>
        <c:scaling>
          <c:orientation val="minMax"/>
          <c:max val="10"/>
        </c:scaling>
        <c:axPos val="l"/>
        <c:majorGridlines>
          <c:spPr>
            <a:ln>
              <a:solidFill>
                <a:schemeClr val="bg1"/>
              </a:solidFill>
            </a:ln>
          </c:spPr>
        </c:majorGridlines>
        <c:title>
          <c:tx>
            <c:rich>
              <a:bodyPr rot="-5400000" vert="horz"/>
              <a:lstStyle/>
              <a:p>
                <a:pPr>
                  <a:defRPr b="0"/>
                </a:pPr>
                <a:r>
                  <a:rPr lang="en-US" b="0" dirty="0" smtClean="0"/>
                  <a:t>Years</a:t>
                </a:r>
                <a:endParaRPr lang="en-US" b="0" dirty="0"/>
              </a:p>
            </c:rich>
          </c:tx>
          <c:layout>
            <c:manualLayout>
              <c:xMode val="edge"/>
              <c:yMode val="edge"/>
              <c:x val="0"/>
              <c:y val="0.33088532202705589"/>
            </c:manualLayout>
          </c:layout>
        </c:title>
        <c:numFmt formatCode="#,##0" sourceLinked="0"/>
        <c:tickLblPos val="nextTo"/>
        <c:spPr>
          <a:ln>
            <a:noFill/>
          </a:ln>
        </c:spPr>
        <c:crossAx val="37830016"/>
        <c:crosses val="autoZero"/>
        <c:crossBetween val="between"/>
        <c:majorUnit val="1"/>
      </c:valAx>
    </c:plotArea>
    <c:legend>
      <c:legendPos val="b"/>
    </c:legend>
    <c:plotVisOnly val="1"/>
  </c:chart>
  <c:spPr>
    <a:ln>
      <a:noFill/>
    </a:ln>
  </c:spPr>
  <c:txPr>
    <a:bodyPr/>
    <a:lstStyle/>
    <a:p>
      <a:pPr>
        <a:defRPr sz="1100">
          <a:solidFill>
            <a:schemeClr val="tx1">
              <a:lumMod val="65000"/>
              <a:lumOff val="35000"/>
            </a:schemeClr>
          </a:solidFill>
          <a:latin typeface="Arial Rounded MT Bold"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224207550979204"/>
          <c:y val="2.8252405949256338E-2"/>
          <c:w val="0.80822767346389557"/>
          <c:h val="0.88019331718150662"/>
        </c:manualLayout>
      </c:layout>
      <c:barChart>
        <c:barDir val="col"/>
        <c:grouping val="clustered"/>
        <c:ser>
          <c:idx val="0"/>
          <c:order val="0"/>
          <c:dPt>
            <c:idx val="4"/>
            <c:spPr>
              <a:solidFill>
                <a:schemeClr val="tx2">
                  <a:lumMod val="75000"/>
                </a:schemeClr>
              </a:solidFill>
            </c:spPr>
          </c:dPt>
          <c:dPt>
            <c:idx val="9"/>
            <c:spPr>
              <a:solidFill>
                <a:srgbClr val="00507D">
                  <a:lumMod val="75000"/>
                </a:srgbClr>
              </a:solidFill>
            </c:spPr>
          </c:dPt>
          <c:dPt>
            <c:idx val="38"/>
            <c:spPr>
              <a:solidFill>
                <a:srgbClr val="00507D">
                  <a:lumMod val="75000"/>
                </a:srgbClr>
              </a:solidFill>
            </c:spPr>
          </c:dPt>
          <c:dPt>
            <c:idx val="41"/>
            <c:spPr>
              <a:solidFill>
                <a:schemeClr val="accent3"/>
              </a:solidFill>
            </c:spPr>
          </c:dPt>
          <c:cat>
            <c:numRef>
              <c:f>'Oil Price and GDP'!$C$4:$C$45</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'Oil Price and GDP'!$L$4:$L$45</c:f>
              <c:numCache>
                <c:formatCode>_(* #,##0.000_);_(* \(#,##0.000\);_(* "-"??_);_(@_)</c:formatCode>
                <c:ptCount val="42"/>
                <c:pt idx="0">
                  <c:v>9.3079177809881515E-3</c:v>
                </c:pt>
                <c:pt idx="1">
                  <c:v>1.1045551125310646E-2</c:v>
                </c:pt>
                <c:pt idx="2">
                  <c:v>1.1978279908915044E-2</c:v>
                </c:pt>
                <c:pt idx="3">
                  <c:v>1.5044664373435573E-2</c:v>
                </c:pt>
                <c:pt idx="4">
                  <c:v>4.6877465756318792E-2</c:v>
                </c:pt>
                <c:pt idx="5">
                  <c:v>4.197287309739265E-2</c:v>
                </c:pt>
                <c:pt idx="6">
                  <c:v>4.4709305310723112E-2</c:v>
                </c:pt>
                <c:pt idx="7">
                  <c:v>4.6158838417023805E-2</c:v>
                </c:pt>
                <c:pt idx="8">
                  <c:v>4.1843131540151728E-2</c:v>
                </c:pt>
                <c:pt idx="9">
                  <c:v>8.3027721053274564E-2</c:v>
                </c:pt>
                <c:pt idx="10">
                  <c:v>8.2266914007204789E-2</c:v>
                </c:pt>
                <c:pt idx="11">
                  <c:v>6.7357704868875698E-2</c:v>
                </c:pt>
                <c:pt idx="12">
                  <c:v>5.6578244712467675E-2</c:v>
                </c:pt>
                <c:pt idx="13">
                  <c:v>4.6487846731030368E-2</c:v>
                </c:pt>
                <c:pt idx="14">
                  <c:v>4.2023459654997722E-2</c:v>
                </c:pt>
                <c:pt idx="15">
                  <c:v>3.7509313172827595E-2</c:v>
                </c:pt>
                <c:pt idx="16">
                  <c:v>1.9226157216654365E-2</c:v>
                </c:pt>
                <c:pt idx="17">
                  <c:v>2.3674729054329092E-2</c:v>
                </c:pt>
                <c:pt idx="18">
                  <c:v>1.8458438318176621E-2</c:v>
                </c:pt>
                <c:pt idx="19">
                  <c:v>2.1024195682444992E-2</c:v>
                </c:pt>
                <c:pt idx="20">
                  <c:v>2.536272429961086E-2</c:v>
                </c:pt>
                <c:pt idx="21">
                  <c:v>2.0364961117707647E-2</c:v>
                </c:pt>
                <c:pt idx="22">
                  <c:v>1.8939017181961289E-2</c:v>
                </c:pt>
                <c:pt idx="23">
                  <c:v>1.6014082400567127E-2</c:v>
                </c:pt>
                <c:pt idx="24">
                  <c:v>1.4437899870806079E-2</c:v>
                </c:pt>
                <c:pt idx="25">
                  <c:v>1.4847595023640917E-2</c:v>
                </c:pt>
                <c:pt idx="26">
                  <c:v>1.7621439580550503E-2</c:v>
                </c:pt>
                <c:pt idx="27">
                  <c:v>1.5573310013807131E-2</c:v>
                </c:pt>
                <c:pt idx="28">
                  <c:v>9.9845068121704895E-3</c:v>
                </c:pt>
                <c:pt idx="29">
                  <c:v>1.3687489146567566E-2</c:v>
                </c:pt>
                <c:pt idx="30">
                  <c:v>2.0590956532461239E-2</c:v>
                </c:pt>
                <c:pt idx="31">
                  <c:v>1.7042763374545602E-2</c:v>
                </c:pt>
                <c:pt idx="32">
                  <c:v>1.6959312380918624E-2</c:v>
                </c:pt>
                <c:pt idx="33">
                  <c:v>1.8920289193214566E-2</c:v>
                </c:pt>
                <c:pt idx="34">
                  <c:v>2.4398098284811643E-2</c:v>
                </c:pt>
                <c:pt idx="35">
                  <c:v>3.2754736367881981E-2</c:v>
                </c:pt>
                <c:pt idx="36">
                  <c:v>3.671173176034976E-2</c:v>
                </c:pt>
                <c:pt idx="37">
                  <c:v>3.8858281020200516E-2</c:v>
                </c:pt>
                <c:pt idx="38">
                  <c:v>4.8169142511423922E-2</c:v>
                </c:pt>
                <c:pt idx="39">
                  <c:v>2.9791562653284295E-2</c:v>
                </c:pt>
                <c:pt idx="40">
                  <c:v>3.7859187340528601E-2</c:v>
                </c:pt>
                <c:pt idx="41">
                  <c:v>4.9924698945231591E-2</c:v>
                </c:pt>
              </c:numCache>
            </c:numRef>
          </c:val>
        </c:ser>
        <c:gapWidth val="34"/>
        <c:axId val="35116928"/>
        <c:axId val="35119488"/>
      </c:barChart>
      <c:lineChart>
        <c:grouping val="standard"/>
        <c:ser>
          <c:idx val="1"/>
          <c:order val="1"/>
          <c:tx>
            <c:v>Real Oil Price</c:v>
          </c:tx>
          <c:spPr>
            <a:ln w="34925">
              <a:solidFill>
                <a:schemeClr val="accent4">
                  <a:lumMod val="75000"/>
                </a:schemeClr>
              </a:solidFill>
              <a:prstDash val="sysDot"/>
            </a:ln>
          </c:spPr>
          <c:marker>
            <c:symbol val="square"/>
            <c:size val="5"/>
            <c:spPr>
              <a:solidFill>
                <a:schemeClr val="bg1">
                  <a:lumMod val="50000"/>
                </a:schemeClr>
              </a:solidFill>
              <a:ln>
                <a:solidFill>
                  <a:schemeClr val="accent3">
                    <a:lumMod val="60000"/>
                    <a:lumOff val="40000"/>
                  </a:schemeClr>
                </a:solidFill>
              </a:ln>
            </c:spPr>
          </c:marker>
          <c:val>
            <c:numRef>
              <c:f>'Oil Price and GDP'!$M$4:$M$45</c:f>
              <c:numCache>
                <c:formatCode>0.00</c:formatCode>
                <c:ptCount val="42"/>
                <c:pt idx="0">
                  <c:v>9.9399282839999987</c:v>
                </c:pt>
                <c:pt idx="1">
                  <c:v>11.850680620800022</c:v>
                </c:pt>
                <c:pt idx="2">
                  <c:v>12.721357581599998</c:v>
                </c:pt>
                <c:pt idx="3">
                  <c:v>15.8881596923</c:v>
                </c:pt>
                <c:pt idx="4">
                  <c:v>50.407227353399925</c:v>
                </c:pt>
                <c:pt idx="5">
                  <c:v>45.984439829899998</c:v>
                </c:pt>
                <c:pt idx="6">
                  <c:v>48.248513152000058</c:v>
                </c:pt>
                <c:pt idx="7">
                  <c:v>49.244994609599999</c:v>
                </c:pt>
                <c:pt idx="8">
                  <c:v>46.132035889570616</c:v>
                </c:pt>
                <c:pt idx="9">
                  <c:v>93.409291597796155</c:v>
                </c:pt>
                <c:pt idx="10">
                  <c:v>95.890748907766806</c:v>
                </c:pt>
                <c:pt idx="11">
                  <c:v>84.799938503850285</c:v>
                </c:pt>
                <c:pt idx="12">
                  <c:v>73.298289015544043</c:v>
                </c:pt>
                <c:pt idx="13">
                  <c:v>63.650284638554226</c:v>
                </c:pt>
                <c:pt idx="14">
                  <c:v>59.42612954764197</c:v>
                </c:pt>
                <c:pt idx="15">
                  <c:v>54.950183271375444</c:v>
                </c:pt>
                <c:pt idx="16">
                  <c:v>28.246066697080288</c:v>
                </c:pt>
                <c:pt idx="17">
                  <c:v>34.815123659839792</c:v>
                </c:pt>
                <c:pt idx="18">
                  <c:v>27.064380615324602</c:v>
                </c:pt>
                <c:pt idx="19">
                  <c:v>31.533674750339518</c:v>
                </c:pt>
                <c:pt idx="20">
                  <c:v>38.944654244078812</c:v>
                </c:pt>
                <c:pt idx="21">
                  <c:v>31.508562780120386</c:v>
                </c:pt>
                <c:pt idx="22">
                  <c:v>29.544079270521685</c:v>
                </c:pt>
                <c:pt idx="23">
                  <c:v>25.197532777615226</c:v>
                </c:pt>
                <c:pt idx="24">
                  <c:v>22.897431518639678</c:v>
                </c:pt>
                <c:pt idx="25">
                  <c:v>23.954773049861529</c:v>
                </c:pt>
                <c:pt idx="26">
                  <c:v>28.261029291719538</c:v>
                </c:pt>
                <c:pt idx="27">
                  <c:v>25.520663205529566</c:v>
                </c:pt>
                <c:pt idx="28">
                  <c:v>16.736072829604296</c:v>
                </c:pt>
                <c:pt idx="29">
                  <c:v>23.140735780183672</c:v>
                </c:pt>
                <c:pt idx="30">
                  <c:v>35.501325116262443</c:v>
                </c:pt>
                <c:pt idx="31">
                  <c:v>29.611061913725031</c:v>
                </c:pt>
                <c:pt idx="32">
                  <c:v>29.841101887518633</c:v>
                </c:pt>
                <c:pt idx="33">
                  <c:v>33.615502994373429</c:v>
                </c:pt>
                <c:pt idx="34">
                  <c:v>43.458222895711998</c:v>
                </c:pt>
                <c:pt idx="35">
                  <c:v>59.891402857457756</c:v>
                </c:pt>
                <c:pt idx="36">
                  <c:v>69.324462978980648</c:v>
                </c:pt>
                <c:pt idx="37">
                  <c:v>74.901060627855543</c:v>
                </c:pt>
                <c:pt idx="38">
                  <c:v>96.909957764608947</c:v>
                </c:pt>
                <c:pt idx="39">
                  <c:v>61.671264799999996</c:v>
                </c:pt>
                <c:pt idx="40">
                  <c:v>79.400000000000006</c:v>
                </c:pt>
                <c:pt idx="41">
                  <c:v>106.38</c:v>
                </c:pt>
              </c:numCache>
            </c:numRef>
          </c:val>
        </c:ser>
        <c:marker val="1"/>
        <c:axId val="35197312"/>
        <c:axId val="35121408"/>
      </c:lineChart>
      <c:catAx>
        <c:axId val="35116928"/>
        <c:scaling>
          <c:orientation val="minMax"/>
        </c:scaling>
        <c:axPos val="b"/>
        <c:numFmt formatCode="General" sourceLinked="1"/>
        <c:tickLblPos val="nextTo"/>
        <c:spPr>
          <a:ln>
            <a:noFill/>
          </a:ln>
        </c:spPr>
        <c:crossAx val="35119488"/>
        <c:crosses val="autoZero"/>
        <c:auto val="1"/>
        <c:lblAlgn val="ctr"/>
        <c:lblOffset val="100"/>
        <c:tickLblSkip val="5"/>
      </c:catAx>
      <c:valAx>
        <c:axId val="35119488"/>
        <c:scaling>
          <c:orientation val="minMax"/>
          <c:max val="0.12000000000000002"/>
        </c:scaling>
        <c:axPos val="l"/>
        <c:majorGridlines>
          <c:spPr>
            <a:ln>
              <a:solidFill>
                <a:sysClr val="window" lastClr="FFFFFF"/>
              </a:solidFill>
            </a:ln>
          </c:spPr>
        </c:majorGridlines>
        <c:title>
          <c:tx>
            <c:rich>
              <a:bodyPr rot="-5400000" vert="horz"/>
              <a:lstStyle/>
              <a:p>
                <a:pPr>
                  <a:defRPr b="0">
                    <a:solidFill>
                      <a:schemeClr val="tx2">
                        <a:lumMod val="60000"/>
                        <a:lumOff val="40000"/>
                      </a:schemeClr>
                    </a:solidFill>
                  </a:defRPr>
                </a:pPr>
                <a:r>
                  <a:rPr lang="en-US" b="0" dirty="0" smtClean="0">
                    <a:solidFill>
                      <a:schemeClr val="tx2">
                        <a:lumMod val="60000"/>
                        <a:lumOff val="40000"/>
                      </a:schemeClr>
                    </a:solidFill>
                  </a:rPr>
                  <a:t>Oil</a:t>
                </a:r>
                <a:r>
                  <a:rPr lang="en-US" b="0" baseline="0" dirty="0" smtClean="0">
                    <a:solidFill>
                      <a:schemeClr val="tx2">
                        <a:lumMod val="60000"/>
                        <a:lumOff val="40000"/>
                      </a:schemeClr>
                    </a:solidFill>
                  </a:rPr>
                  <a:t> Spending, Share of GDP</a:t>
                </a:r>
                <a:endParaRPr lang="en-US" b="0" dirty="0">
                  <a:solidFill>
                    <a:schemeClr val="tx2">
                      <a:lumMod val="60000"/>
                      <a:lumOff val="40000"/>
                    </a:schemeClr>
                  </a:solidFill>
                </a:endParaRPr>
              </a:p>
            </c:rich>
          </c:tx>
          <c:layout>
            <c:manualLayout>
              <c:xMode val="edge"/>
              <c:yMode val="edge"/>
              <c:x val="4.2735042735042739E-3"/>
              <c:y val="0.18746996769634602"/>
            </c:manualLayout>
          </c:layout>
        </c:title>
        <c:numFmt formatCode="0%" sourceLinked="0"/>
        <c:tickLblPos val="nextTo"/>
        <c:spPr>
          <a:ln>
            <a:noFill/>
          </a:ln>
        </c:spPr>
        <c:txPr>
          <a:bodyPr/>
          <a:lstStyle/>
          <a:p>
            <a:pPr>
              <a:defRPr>
                <a:solidFill>
                  <a:schemeClr val="tx2">
                    <a:lumMod val="60000"/>
                    <a:lumOff val="40000"/>
                  </a:schemeClr>
                </a:solidFill>
              </a:defRPr>
            </a:pPr>
            <a:endParaRPr lang="en-US"/>
          </a:p>
        </c:txPr>
        <c:crossAx val="35116928"/>
        <c:crosses val="autoZero"/>
        <c:crossBetween val="between"/>
        <c:majorUnit val="2.0000000000000011E-2"/>
      </c:valAx>
      <c:valAx>
        <c:axId val="35121408"/>
        <c:scaling>
          <c:orientation val="minMax"/>
        </c:scaling>
        <c:axPos val="r"/>
        <c:title>
          <c:tx>
            <c:rich>
              <a:bodyPr rot="5400000" vert="horz"/>
              <a:lstStyle/>
              <a:p>
                <a:pPr>
                  <a:defRPr b="0">
                    <a:solidFill>
                      <a:schemeClr val="accent3"/>
                    </a:solidFill>
                  </a:defRPr>
                </a:pPr>
                <a:r>
                  <a:rPr lang="en-US" b="0" dirty="0" smtClean="0">
                    <a:solidFill>
                      <a:schemeClr val="accent3"/>
                    </a:solidFill>
                  </a:rPr>
                  <a:t>WTI/bbl</a:t>
                </a:r>
                <a:r>
                  <a:rPr lang="en-US" b="0" baseline="0" dirty="0" smtClean="0">
                    <a:solidFill>
                      <a:schemeClr val="accent3"/>
                    </a:solidFill>
                  </a:rPr>
                  <a:t> (Real)</a:t>
                </a:r>
                <a:endParaRPr lang="en-US" b="0" dirty="0">
                  <a:solidFill>
                    <a:schemeClr val="accent3"/>
                  </a:solidFill>
                </a:endParaRPr>
              </a:p>
            </c:rich>
          </c:tx>
          <c:layout>
            <c:manualLayout>
              <c:xMode val="edge"/>
              <c:yMode val="edge"/>
              <c:x val="0.96504444444444548"/>
              <c:y val="0.30171663638199081"/>
            </c:manualLayout>
          </c:layout>
        </c:title>
        <c:numFmt formatCode="0" sourceLinked="0"/>
        <c:tickLblPos val="nextTo"/>
        <c:spPr>
          <a:ln>
            <a:noFill/>
          </a:ln>
        </c:spPr>
        <c:txPr>
          <a:bodyPr/>
          <a:lstStyle/>
          <a:p>
            <a:pPr>
              <a:defRPr>
                <a:solidFill>
                  <a:schemeClr val="accent3"/>
                </a:solidFill>
              </a:defRPr>
            </a:pPr>
            <a:endParaRPr lang="en-US"/>
          </a:p>
        </c:txPr>
        <c:crossAx val="35197312"/>
        <c:crosses val="max"/>
        <c:crossBetween val="between"/>
      </c:valAx>
      <c:catAx>
        <c:axId val="35197312"/>
        <c:scaling>
          <c:orientation val="minMax"/>
        </c:scaling>
        <c:delete val="1"/>
        <c:axPos val="b"/>
        <c:tickLblPos val="none"/>
        <c:crossAx val="35121408"/>
        <c:crosses val="autoZero"/>
        <c:auto val="1"/>
        <c:lblAlgn val="ctr"/>
        <c:lblOffset val="100"/>
      </c:catAx>
    </c:plotArea>
    <c:plotVisOnly val="1"/>
    <c:dispBlanksAs val="gap"/>
  </c:chart>
  <c:spPr>
    <a:ln>
      <a:noFill/>
    </a:ln>
  </c:spPr>
  <c:txPr>
    <a:bodyPr/>
    <a:lstStyle/>
    <a:p>
      <a:pPr>
        <a:defRPr sz="1100">
          <a:solidFill>
            <a:schemeClr val="tx1">
              <a:lumMod val="65000"/>
              <a:lumOff val="35000"/>
            </a:schemeClr>
          </a:solidFill>
          <a:latin typeface="Arial Rounded MT Bold" pitchFamily="34" charset="0"/>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latin typeface="Times New Roman" pitchFamily="18" charset="0"/>
                <a:cs typeface="Times New Roman" pitchFamily="18" charset="0"/>
              </a:rPr>
              <a:t>Average Peak Summer Demand per Household (KW) and Load from</a:t>
            </a:r>
            <a:r>
              <a:rPr lang="en-US" sz="1200" baseline="0">
                <a:latin typeface="Times New Roman" pitchFamily="18" charset="0"/>
                <a:cs typeface="Times New Roman" pitchFamily="18" charset="0"/>
              </a:rPr>
              <a:t> Charging Certain Plug-In Vehicles</a:t>
            </a:r>
            <a:endParaRPr lang="en-US" sz="1200">
              <a:latin typeface="Times New Roman" pitchFamily="18" charset="0"/>
              <a:cs typeface="Times New Roman" pitchFamily="18" charset="0"/>
            </a:endParaRPr>
          </a:p>
        </c:rich>
      </c:tx>
    </c:title>
    <c:plotArea>
      <c:layout/>
      <c:barChart>
        <c:barDir val="bar"/>
        <c:grouping val="clustered"/>
        <c:ser>
          <c:idx val="0"/>
          <c:order val="0"/>
          <c:dLbls>
            <c:showVal val="1"/>
          </c:dLbls>
          <c:cat>
            <c:strRef>
              <c:f>Sheet1!$A$3:$A$12</c:f>
              <c:strCache>
                <c:ptCount val="10"/>
                <c:pt idx="0">
                  <c:v>Tesla (240V80A)</c:v>
                </c:pt>
                <c:pt idx="1">
                  <c:v>PEV (240V32A)</c:v>
                </c:pt>
                <c:pt idx="2">
                  <c:v>PEV (240V15A)</c:v>
                </c:pt>
                <c:pt idx="3">
                  <c:v>PEV (240V12A)</c:v>
                </c:pt>
                <c:pt idx="4">
                  <c:v>San Francisco, CA</c:v>
                </c:pt>
                <c:pt idx="5">
                  <c:v>Hartford, CT</c:v>
                </c:pt>
                <c:pt idx="6">
                  <c:v>Dulles, VA</c:v>
                </c:pt>
                <c:pt idx="7">
                  <c:v>South Bend, IN</c:v>
                </c:pt>
                <c:pt idx="8">
                  <c:v>Fresno, CA</c:v>
                </c:pt>
                <c:pt idx="9">
                  <c:v>Springdale, AR</c:v>
                </c:pt>
              </c:strCache>
            </c:strRef>
          </c:cat>
          <c:val>
            <c:numRef>
              <c:f>Sheet1!$B$3:$B$12</c:f>
              <c:numCache>
                <c:formatCode>General</c:formatCode>
                <c:ptCount val="10"/>
                <c:pt idx="0">
                  <c:v>19.2</c:v>
                </c:pt>
                <c:pt idx="1">
                  <c:v>7.7</c:v>
                </c:pt>
                <c:pt idx="2">
                  <c:v>3.6</c:v>
                </c:pt>
                <c:pt idx="3">
                  <c:v>1.4</c:v>
                </c:pt>
                <c:pt idx="4">
                  <c:v>3</c:v>
                </c:pt>
                <c:pt idx="5">
                  <c:v>4.3</c:v>
                </c:pt>
                <c:pt idx="6">
                  <c:v>4.5999999999999996</c:v>
                </c:pt>
                <c:pt idx="7">
                  <c:v>6</c:v>
                </c:pt>
                <c:pt idx="8">
                  <c:v>6.2</c:v>
                </c:pt>
                <c:pt idx="9">
                  <c:v>7.7</c:v>
                </c:pt>
              </c:numCache>
            </c:numRef>
          </c:val>
        </c:ser>
        <c:axId val="38154624"/>
        <c:axId val="38156160"/>
      </c:barChart>
      <c:catAx>
        <c:axId val="38154624"/>
        <c:scaling>
          <c:orientation val="minMax"/>
        </c:scaling>
        <c:axPos val="l"/>
        <c:tickLblPos val="nextTo"/>
        <c:txPr>
          <a:bodyPr/>
          <a:lstStyle/>
          <a:p>
            <a:pPr>
              <a:defRPr baseline="0">
                <a:latin typeface="Times New Roman" pitchFamily="18" charset="0"/>
              </a:defRPr>
            </a:pPr>
            <a:endParaRPr lang="en-US"/>
          </a:p>
        </c:txPr>
        <c:crossAx val="38156160"/>
        <c:crosses val="autoZero"/>
        <c:auto val="1"/>
        <c:lblAlgn val="ctr"/>
        <c:lblOffset val="100"/>
      </c:catAx>
      <c:valAx>
        <c:axId val="38156160"/>
        <c:scaling>
          <c:orientation val="minMax"/>
        </c:scaling>
        <c:axPos val="b"/>
        <c:majorGridlines/>
        <c:numFmt formatCode="General" sourceLinked="1"/>
        <c:tickLblPos val="nextTo"/>
        <c:txPr>
          <a:bodyPr/>
          <a:lstStyle/>
          <a:p>
            <a:pPr>
              <a:defRPr baseline="0">
                <a:latin typeface="Times New Roman" pitchFamily="18" charset="0"/>
              </a:defRPr>
            </a:pPr>
            <a:endParaRPr lang="en-US"/>
          </a:p>
        </c:txPr>
        <c:crossAx val="38154624"/>
        <c:crosses val="autoZero"/>
        <c:crossBetween val="between"/>
      </c:valAx>
    </c:plotArea>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1357142857142856E-2"/>
          <c:y val="1.7105084086711381E-2"/>
          <c:w val="0.82632017351997777"/>
          <c:h val="0.81674492077379335"/>
        </c:manualLayout>
      </c:layout>
      <c:barChart>
        <c:barDir val="bar"/>
        <c:grouping val="stacked"/>
        <c:ser>
          <c:idx val="0"/>
          <c:order val="0"/>
          <c:spPr>
            <a:solidFill>
              <a:schemeClr val="accent3"/>
            </a:solidFill>
          </c:spPr>
          <c:dLbls>
            <c:dLbl>
              <c:idx val="0"/>
              <c:layout>
                <c:manualLayout>
                  <c:x val="9.4532480314960726E-2"/>
                  <c:y val="6.1728395061728392E-3"/>
                </c:manualLayout>
              </c:layout>
              <c:dLblPos val="ctr"/>
              <c:showCatName val="1"/>
            </c:dLbl>
            <c:dLbl>
              <c:idx val="1"/>
              <c:layout>
                <c:manualLayout>
                  <c:x val="0.125"/>
                  <c:y val="-3.0864197530864265E-3"/>
                </c:manualLayout>
              </c:layout>
              <c:dLblPos val="ctr"/>
              <c:showCatName val="1"/>
            </c:dLbl>
            <c:dLbl>
              <c:idx val="2"/>
              <c:layout>
                <c:manualLayout>
                  <c:x val="9.3499744823563699E-2"/>
                  <c:y val="3.0864197530864265E-3"/>
                </c:manualLayout>
              </c:layout>
              <c:dLblPos val="ctr"/>
              <c:showCatName val="1"/>
            </c:dLbl>
            <c:dLbl>
              <c:idx val="3"/>
              <c:layout>
                <c:manualLayout>
                  <c:x val="0.1259428769320502"/>
                  <c:y val="-6.1728395061728392E-3"/>
                </c:manualLayout>
              </c:layout>
              <c:spPr/>
              <c:txPr>
                <a:bodyPr anchor="ctr"/>
                <a:lstStyle/>
                <a:p>
                  <a:pPr>
                    <a:defRPr/>
                  </a:pPr>
                  <a:endParaRPr lang="en-US"/>
                </a:p>
              </c:txPr>
              <c:dLblPos val="ctr"/>
              <c:showCatName val="1"/>
            </c:dLbl>
            <c:dLbl>
              <c:idx val="4"/>
              <c:layout>
                <c:manualLayout>
                  <c:x val="0.1388888888888889"/>
                  <c:y val="0"/>
                </c:manualLayout>
              </c:layout>
              <c:dLblPos val="ctr"/>
              <c:showCatName val="1"/>
            </c:dLbl>
            <c:dLbl>
              <c:idx val="5"/>
              <c:layout>
                <c:manualLayout>
                  <c:x val="0.1388888888888889"/>
                  <c:y val="6.1728395061728392E-3"/>
                </c:manualLayout>
              </c:layout>
              <c:spPr/>
              <c:txPr>
                <a:bodyPr anchor="t"/>
                <a:lstStyle/>
                <a:p>
                  <a:pPr>
                    <a:defRPr/>
                  </a:pPr>
                  <a:endParaRPr lang="en-US"/>
                </a:p>
              </c:txPr>
              <c:dLblPos val="ctr"/>
              <c:showCatName val="1"/>
            </c:dLbl>
            <c:dLbl>
              <c:idx val="6"/>
              <c:layout>
                <c:manualLayout>
                  <c:x val="0.10039133129192182"/>
                  <c:y val="0"/>
                </c:manualLayout>
              </c:layout>
              <c:dLblPos val="ctr"/>
              <c:showCatName val="1"/>
            </c:dLbl>
            <c:dLbl>
              <c:idx val="7"/>
              <c:layout>
                <c:manualLayout>
                  <c:x val="0.13722714348206524"/>
                  <c:y val="3.0864197530864265E-3"/>
                </c:manualLayout>
              </c:layout>
              <c:dLblPos val="ctr"/>
              <c:showCatName val="1"/>
            </c:dLbl>
            <c:dLbl>
              <c:idx val="8"/>
              <c:layout>
                <c:manualLayout>
                  <c:x val="0.22664023767862351"/>
                  <c:y val="-3.0866627782638279E-3"/>
                </c:manualLayout>
              </c:layout>
              <c:dLblPos val="ctr"/>
              <c:showCatName val="1"/>
            </c:dLbl>
            <c:dLbl>
              <c:idx val="9"/>
              <c:layout>
                <c:manualLayout>
                  <c:x val="0.59189614319043449"/>
                  <c:y val="0"/>
                </c:manualLayout>
              </c:layout>
              <c:dLblPos val="ctr"/>
              <c:showCatName val="1"/>
            </c:dLbl>
            <c:dLblPos val="inEnd"/>
            <c:showCatName val="1"/>
          </c:dLbls>
          <c:cat>
            <c:strRef>
              <c:f>'Top Oil Consumers 2010'!$B$12:$B$21</c:f>
              <c:strCache>
                <c:ptCount val="10"/>
                <c:pt idx="0">
                  <c:v>Canada</c:v>
                </c:pt>
                <c:pt idx="1">
                  <c:v>South Korea</c:v>
                </c:pt>
                <c:pt idx="2">
                  <c:v>Brazil</c:v>
                </c:pt>
                <c:pt idx="3">
                  <c:v>Germany</c:v>
                </c:pt>
                <c:pt idx="4">
                  <c:v>Saudi Arabia</c:v>
                </c:pt>
                <c:pt idx="5">
                  <c:v>Russian Fed.</c:v>
                </c:pt>
                <c:pt idx="6">
                  <c:v>India</c:v>
                </c:pt>
                <c:pt idx="7">
                  <c:v>Japan</c:v>
                </c:pt>
                <c:pt idx="8">
                  <c:v>China</c:v>
                </c:pt>
                <c:pt idx="9">
                  <c:v>United States</c:v>
                </c:pt>
              </c:strCache>
            </c:strRef>
          </c:cat>
          <c:val>
            <c:numRef>
              <c:f>'Top Oil Consumers 2010'!$C$12:$C$21</c:f>
              <c:numCache>
                <c:formatCode>_(* #,##0_);_(* \(#,##0\);_(* "-"??_);_(@_)</c:formatCode>
                <c:ptCount val="10"/>
                <c:pt idx="0">
                  <c:v>2195.4766434890103</c:v>
                </c:pt>
                <c:pt idx="1">
                  <c:v>2326.9944293156123</c:v>
                </c:pt>
                <c:pt idx="2">
                  <c:v>2404.8934740520822</c:v>
                </c:pt>
                <c:pt idx="3">
                  <c:v>2421.6433424657557</c:v>
                </c:pt>
                <c:pt idx="4">
                  <c:v>2614.2277708215411</c:v>
                </c:pt>
                <c:pt idx="5">
                  <c:v>2695.1069161369855</c:v>
                </c:pt>
                <c:pt idx="6">
                  <c:v>3182.7868747935931</c:v>
                </c:pt>
                <c:pt idx="7">
                  <c:v>4396.1203188927839</c:v>
                </c:pt>
                <c:pt idx="8">
                  <c:v>8625.2087506849311</c:v>
                </c:pt>
                <c:pt idx="9">
                  <c:v>13280</c:v>
                </c:pt>
              </c:numCache>
            </c:numRef>
          </c:val>
        </c:ser>
        <c:ser>
          <c:idx val="1"/>
          <c:order val="1"/>
          <c:spPr>
            <a:solidFill>
              <a:schemeClr val="accent4"/>
            </a:solidFill>
          </c:spPr>
          <c:cat>
            <c:strRef>
              <c:f>'Top Oil Consumers 2010'!$B$12:$B$21</c:f>
              <c:strCache>
                <c:ptCount val="10"/>
                <c:pt idx="0">
                  <c:v>Canada</c:v>
                </c:pt>
                <c:pt idx="1">
                  <c:v>South Korea</c:v>
                </c:pt>
                <c:pt idx="2">
                  <c:v>Brazil</c:v>
                </c:pt>
                <c:pt idx="3">
                  <c:v>Germany</c:v>
                </c:pt>
                <c:pt idx="4">
                  <c:v>Saudi Arabia</c:v>
                </c:pt>
                <c:pt idx="5">
                  <c:v>Russian Fed.</c:v>
                </c:pt>
                <c:pt idx="6">
                  <c:v>India</c:v>
                </c:pt>
                <c:pt idx="7">
                  <c:v>Japan</c:v>
                </c:pt>
                <c:pt idx="8">
                  <c:v>China</c:v>
                </c:pt>
                <c:pt idx="9">
                  <c:v>United States</c:v>
                </c:pt>
              </c:strCache>
            </c:strRef>
          </c:cat>
          <c:val>
            <c:numRef>
              <c:f>'Top Oil Consumers 2010'!$D$12:$D$21</c:f>
              <c:numCache>
                <c:formatCode>General</c:formatCode>
                <c:ptCount val="10"/>
                <c:pt idx="9">
                  <c:v>5406</c:v>
                </c:pt>
              </c:numCache>
            </c:numRef>
          </c:val>
        </c:ser>
        <c:gapWidth val="64"/>
        <c:overlap val="100"/>
        <c:axId val="38238080"/>
        <c:axId val="38239616"/>
      </c:barChart>
      <c:catAx>
        <c:axId val="38238080"/>
        <c:scaling>
          <c:orientation val="minMax"/>
        </c:scaling>
        <c:delete val="1"/>
        <c:axPos val="l"/>
        <c:tickLblPos val="none"/>
        <c:crossAx val="38239616"/>
        <c:crosses val="autoZero"/>
        <c:auto val="1"/>
        <c:lblAlgn val="ctr"/>
        <c:lblOffset val="100"/>
      </c:catAx>
      <c:valAx>
        <c:axId val="38239616"/>
        <c:scaling>
          <c:orientation val="minMax"/>
        </c:scaling>
        <c:axPos val="b"/>
        <c:majorGridlines>
          <c:spPr>
            <a:ln>
              <a:solidFill>
                <a:schemeClr val="bg1"/>
              </a:solidFill>
            </a:ln>
          </c:spPr>
        </c:majorGridlines>
        <c:numFmt formatCode="#,##0" sourceLinked="0"/>
        <c:tickLblPos val="nextTo"/>
        <c:spPr>
          <a:ln>
            <a:noFill/>
          </a:ln>
        </c:spPr>
        <c:crossAx val="38238080"/>
        <c:crosses val="autoZero"/>
        <c:crossBetween val="between"/>
        <c:dispUnits>
          <c:builtInUnit val="thousands"/>
          <c:dispUnitsLbl>
            <c:layout>
              <c:manualLayout>
                <c:xMode val="edge"/>
                <c:yMode val="edge"/>
                <c:x val="0.6243671624380287"/>
                <c:y val="0.90709074560124359"/>
              </c:manualLayout>
            </c:layout>
            <c:tx>
              <c:rich>
                <a:bodyPr/>
                <a:lstStyle/>
                <a:p>
                  <a:pPr>
                    <a:defRPr b="0"/>
                  </a:pPr>
                  <a:r>
                    <a:rPr lang="en-US" b="0"/>
                    <a:t>million barrels per day</a:t>
                  </a:r>
                </a:p>
              </c:rich>
            </c:tx>
          </c:dispUnitsLbl>
        </c:dispUnits>
      </c:valAx>
    </c:plotArea>
    <c:plotVisOnly val="1"/>
  </c:chart>
  <c:spPr>
    <a:ln>
      <a:noFill/>
    </a:ln>
  </c:spPr>
  <c:txPr>
    <a:bodyPr/>
    <a:lstStyle/>
    <a:p>
      <a:pPr>
        <a:defRPr>
          <a:solidFill>
            <a:schemeClr val="tx1">
              <a:lumMod val="50000"/>
              <a:lumOff val="50000"/>
            </a:schemeClr>
          </a:solidFill>
          <a:latin typeface="Arial Rounded MT Bold" pitchFamily="34" charset="0"/>
        </a:defRPr>
      </a:pPr>
      <a:endParaRPr lang="en-US"/>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2851300213979412E-2"/>
          <c:y val="1.6834884275829163E-2"/>
          <c:w val="0.92382211259737235"/>
          <c:h val="0.83682414698162744"/>
        </c:manualLayout>
      </c:layout>
      <c:barChart>
        <c:barDir val="bar"/>
        <c:grouping val="clustered"/>
        <c:ser>
          <c:idx val="0"/>
          <c:order val="0"/>
          <c:spPr>
            <a:solidFill>
              <a:schemeClr val="tx2">
                <a:lumMod val="75000"/>
              </a:schemeClr>
            </a:solidFill>
          </c:spPr>
          <c:dPt>
            <c:idx val="7"/>
            <c:spPr>
              <a:solidFill>
                <a:schemeClr val="tx2">
                  <a:lumMod val="60000"/>
                  <a:lumOff val="40000"/>
                </a:schemeClr>
              </a:solidFill>
            </c:spPr>
          </c:dPt>
          <c:dLbls>
            <c:showCatName val="1"/>
          </c:dLbls>
          <c:cat>
            <c:strRef>
              <c:f>'Top Oil Producers 2010'!$B$12:$B$21</c:f>
              <c:strCache>
                <c:ptCount val="10"/>
                <c:pt idx="0">
                  <c:v>Kuwait</c:v>
                </c:pt>
                <c:pt idx="1">
                  <c:v>Iraq</c:v>
                </c:pt>
                <c:pt idx="2">
                  <c:v>UAE</c:v>
                </c:pt>
                <c:pt idx="3">
                  <c:v>Mexico</c:v>
                </c:pt>
                <c:pt idx="4">
                  <c:v>Canada</c:v>
                </c:pt>
                <c:pt idx="5">
                  <c:v>China</c:v>
                </c:pt>
                <c:pt idx="6">
                  <c:v>Iran</c:v>
                </c:pt>
                <c:pt idx="7">
                  <c:v>United States</c:v>
                </c:pt>
                <c:pt idx="8">
                  <c:v>Saudi Arabia</c:v>
                </c:pt>
                <c:pt idx="9">
                  <c:v>Russian Fed.</c:v>
                </c:pt>
              </c:strCache>
            </c:strRef>
          </c:cat>
          <c:val>
            <c:numRef>
              <c:f>'Top Oil Producers 2010'!$C$12:$C$21</c:f>
              <c:numCache>
                <c:formatCode>_(* #,##0_);_(* \(#,##0\);_(* "-"??_);_(@_)</c:formatCode>
                <c:ptCount val="10"/>
                <c:pt idx="0">
                  <c:v>2481.0573264657542</c:v>
                </c:pt>
                <c:pt idx="1">
                  <c:v>2482</c:v>
                </c:pt>
                <c:pt idx="2">
                  <c:v>2599.00832328767</c:v>
                </c:pt>
                <c:pt idx="3">
                  <c:v>2979.4667174219217</c:v>
                </c:pt>
                <c:pt idx="4">
                  <c:v>3212.4786181437908</c:v>
                </c:pt>
                <c:pt idx="5">
                  <c:v>3790.3561643835642</c:v>
                </c:pt>
                <c:pt idx="6">
                  <c:v>4216.0255970000044</c:v>
                </c:pt>
                <c:pt idx="7">
                  <c:v>7196</c:v>
                </c:pt>
                <c:pt idx="8">
                  <c:v>9713.0929055342513</c:v>
                </c:pt>
                <c:pt idx="9">
                  <c:v>10032.1142144</c:v>
                </c:pt>
              </c:numCache>
            </c:numRef>
          </c:val>
        </c:ser>
        <c:gapWidth val="64"/>
        <c:axId val="38321152"/>
        <c:axId val="38327040"/>
      </c:barChart>
      <c:catAx>
        <c:axId val="38321152"/>
        <c:scaling>
          <c:orientation val="minMax"/>
        </c:scaling>
        <c:delete val="1"/>
        <c:axPos val="l"/>
        <c:tickLblPos val="none"/>
        <c:crossAx val="38327040"/>
        <c:crosses val="autoZero"/>
        <c:auto val="1"/>
        <c:lblAlgn val="ctr"/>
        <c:lblOffset val="100"/>
      </c:catAx>
      <c:valAx>
        <c:axId val="38327040"/>
        <c:scaling>
          <c:orientation val="minMax"/>
        </c:scaling>
        <c:axPos val="b"/>
        <c:majorGridlines>
          <c:spPr>
            <a:ln>
              <a:solidFill>
                <a:schemeClr val="bg1"/>
              </a:solidFill>
            </a:ln>
          </c:spPr>
        </c:majorGridlines>
        <c:numFmt formatCode="#,##0" sourceLinked="0"/>
        <c:tickLblPos val="nextTo"/>
        <c:spPr>
          <a:ln>
            <a:noFill/>
          </a:ln>
        </c:spPr>
        <c:crossAx val="38321152"/>
        <c:crosses val="autoZero"/>
        <c:crossBetween val="between"/>
        <c:dispUnits>
          <c:builtInUnit val="thousands"/>
          <c:dispUnitsLbl>
            <c:layout>
              <c:manualLayout>
                <c:xMode val="edge"/>
                <c:yMode val="edge"/>
                <c:x val="0.68532646604105996"/>
                <c:y val="0.92556812216654738"/>
              </c:manualLayout>
            </c:layout>
            <c:tx>
              <c:rich>
                <a:bodyPr/>
                <a:lstStyle/>
                <a:p>
                  <a:pPr>
                    <a:defRPr b="0"/>
                  </a:pPr>
                  <a:r>
                    <a:rPr lang="en-US" b="0"/>
                    <a:t>million barrels per day</a:t>
                  </a:r>
                </a:p>
              </c:rich>
            </c:tx>
          </c:dispUnitsLbl>
        </c:dispUnits>
      </c:valAx>
    </c:plotArea>
    <c:plotVisOnly val="1"/>
  </c:chart>
  <c:spPr>
    <a:ln>
      <a:noFill/>
    </a:ln>
  </c:spPr>
  <c:txPr>
    <a:bodyPr/>
    <a:lstStyle/>
    <a:p>
      <a:pPr>
        <a:defRPr>
          <a:solidFill>
            <a:schemeClr val="tx1">
              <a:lumMod val="50000"/>
              <a:lumOff val="50000"/>
            </a:schemeClr>
          </a:solidFill>
          <a:latin typeface="Arial Rounded MT Bold" pitchFamily="34" charset="0"/>
        </a:defRPr>
      </a:pPr>
      <a:endParaRPr lang="en-US"/>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8639445845668921E-2"/>
          <c:y val="2.1216535433070872E-2"/>
          <c:w val="0.88350566708682399"/>
          <c:h val="0.8578055118110236"/>
        </c:manualLayout>
      </c:layout>
      <c:lineChart>
        <c:grouping val="standard"/>
        <c:ser>
          <c:idx val="0"/>
          <c:order val="0"/>
          <c:tx>
            <c:strRef>
              <c:f>'Unconventional Share'!$O$4</c:f>
              <c:strCache>
                <c:ptCount val="1"/>
                <c:pt idx="0">
                  <c:v>XOM</c:v>
                </c:pt>
              </c:strCache>
            </c:strRef>
          </c:tx>
          <c:spPr>
            <a:ln>
              <a:solidFill>
                <a:schemeClr val="tx1">
                  <a:lumMod val="65000"/>
                  <a:lumOff val="35000"/>
                </a:schemeClr>
              </a:solidFill>
            </a:ln>
          </c:spPr>
          <c:marker>
            <c:symbol val="none"/>
          </c:marker>
          <c:cat>
            <c:numRef>
              <c:f>'Unconventional Share'!$N$5:$N$25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'Unconventional Share'!$O$5:$O$25</c:f>
              <c:numCache>
                <c:formatCode>0.0%</c:formatCode>
                <c:ptCount val="21"/>
                <c:pt idx="0">
                  <c:v>7.0000000000000021E-2</c:v>
                </c:pt>
                <c:pt idx="1">
                  <c:v>7.5000000000000011E-2</c:v>
                </c:pt>
                <c:pt idx="2">
                  <c:v>8.0000000000000043E-2</c:v>
                </c:pt>
                <c:pt idx="3">
                  <c:v>9.0000000000000024E-2</c:v>
                </c:pt>
                <c:pt idx="4">
                  <c:v>0.10800000000000012</c:v>
                </c:pt>
                <c:pt idx="5">
                  <c:v>0.11</c:v>
                </c:pt>
                <c:pt idx="6">
                  <c:v>0.125</c:v>
                </c:pt>
                <c:pt idx="7">
                  <c:v>0.15000000000000024</c:v>
                </c:pt>
                <c:pt idx="8">
                  <c:v>0.14100000000000001</c:v>
                </c:pt>
                <c:pt idx="9">
                  <c:v>0.14720000000000041</c:v>
                </c:pt>
                <c:pt idx="10">
                  <c:v>0.18600000000000044</c:v>
                </c:pt>
                <c:pt idx="11">
                  <c:v>0.19</c:v>
                </c:pt>
                <c:pt idx="12">
                  <c:v>0.20300000000000001</c:v>
                </c:pt>
                <c:pt idx="13">
                  <c:v>0.22500000000000001</c:v>
                </c:pt>
                <c:pt idx="14">
                  <c:v>0.24700000000000041</c:v>
                </c:pt>
                <c:pt idx="15">
                  <c:v>0.27200000000000002</c:v>
                </c:pt>
                <c:pt idx="16">
                  <c:v>0.29600000000000032</c:v>
                </c:pt>
                <c:pt idx="17">
                  <c:v>0.33000000000000113</c:v>
                </c:pt>
                <c:pt idx="18">
                  <c:v>0.33300000000000113</c:v>
                </c:pt>
                <c:pt idx="19">
                  <c:v>0.34300000000000008</c:v>
                </c:pt>
                <c:pt idx="20">
                  <c:v>0.38400000000000101</c:v>
                </c:pt>
              </c:numCache>
            </c:numRef>
          </c:val>
        </c:ser>
        <c:ser>
          <c:idx val="1"/>
          <c:order val="1"/>
          <c:tx>
            <c:strRef>
              <c:f>'Unconventional Share'!$P$4</c:f>
              <c:strCache>
                <c:ptCount val="1"/>
                <c:pt idx="0">
                  <c:v>RDS</c:v>
                </c:pt>
              </c:strCache>
            </c:strRef>
          </c:tx>
          <c:spPr>
            <a:ln>
              <a:solidFill>
                <a:schemeClr val="accent3"/>
              </a:solidFill>
            </a:ln>
          </c:spPr>
          <c:marker>
            <c:symbol val="none"/>
          </c:marker>
          <c:cat>
            <c:numRef>
              <c:f>'Unconventional Share'!$N$5:$N$25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'Unconventional Share'!$P$5:$P$25</c:f>
              <c:numCache>
                <c:formatCode>0.0%</c:formatCode>
                <c:ptCount val="21"/>
                <c:pt idx="0">
                  <c:v>9.0000000000000024E-2</c:v>
                </c:pt>
                <c:pt idx="1">
                  <c:v>8.8000000000000064E-2</c:v>
                </c:pt>
                <c:pt idx="2">
                  <c:v>8.5000000000000006E-2</c:v>
                </c:pt>
                <c:pt idx="3">
                  <c:v>9.8000000000000226E-2</c:v>
                </c:pt>
                <c:pt idx="4">
                  <c:v>0.10700000000000012</c:v>
                </c:pt>
                <c:pt idx="5">
                  <c:v>0.13800000000000001</c:v>
                </c:pt>
                <c:pt idx="6">
                  <c:v>0.13</c:v>
                </c:pt>
                <c:pt idx="7">
                  <c:v>0.13600000000000001</c:v>
                </c:pt>
                <c:pt idx="8">
                  <c:v>0.16</c:v>
                </c:pt>
                <c:pt idx="9">
                  <c:v>0.18000000000000024</c:v>
                </c:pt>
                <c:pt idx="10">
                  <c:v>0.19</c:v>
                </c:pt>
                <c:pt idx="11">
                  <c:v>0.24000000000000021</c:v>
                </c:pt>
                <c:pt idx="12">
                  <c:v>0.27600000000000002</c:v>
                </c:pt>
                <c:pt idx="13">
                  <c:v>0.28500000000000031</c:v>
                </c:pt>
                <c:pt idx="14">
                  <c:v>0.28000000000000008</c:v>
                </c:pt>
                <c:pt idx="15">
                  <c:v>0.31100000000000089</c:v>
                </c:pt>
                <c:pt idx="16">
                  <c:v>0.30900000000000089</c:v>
                </c:pt>
                <c:pt idx="17">
                  <c:v>0.33000000000000113</c:v>
                </c:pt>
                <c:pt idx="18">
                  <c:v>0.34</c:v>
                </c:pt>
                <c:pt idx="19">
                  <c:v>0.36000000000000032</c:v>
                </c:pt>
                <c:pt idx="20">
                  <c:v>0.37300000000000089</c:v>
                </c:pt>
              </c:numCache>
            </c:numRef>
          </c:val>
        </c:ser>
        <c:ser>
          <c:idx val="2"/>
          <c:order val="2"/>
          <c:tx>
            <c:strRef>
              <c:f>'Unconventional Share'!$Q$4</c:f>
              <c:strCache>
                <c:ptCount val="1"/>
                <c:pt idx="0">
                  <c:v>TOTAL</c:v>
                </c:pt>
              </c:strCache>
            </c:strRef>
          </c:tx>
          <c:spPr>
            <a:ln>
              <a:solidFill>
                <a:schemeClr val="accent5">
                  <a:lumMod val="60000"/>
                  <a:lumOff val="40000"/>
                </a:schemeClr>
              </a:solidFill>
            </a:ln>
          </c:spPr>
          <c:marker>
            <c:symbol val="none"/>
          </c:marker>
          <c:cat>
            <c:numRef>
              <c:f>'Unconventional Share'!$N$5:$N$25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'Unconventional Share'!$Q$5:$Q$25</c:f>
              <c:numCache>
                <c:formatCode>0.0%</c:formatCode>
                <c:ptCount val="21"/>
                <c:pt idx="0">
                  <c:v>6.7000000000000004E-2</c:v>
                </c:pt>
                <c:pt idx="1">
                  <c:v>7.5000000000000011E-2</c:v>
                </c:pt>
                <c:pt idx="2">
                  <c:v>7.8000000000000014E-2</c:v>
                </c:pt>
                <c:pt idx="3">
                  <c:v>8.4000000000000047E-2</c:v>
                </c:pt>
                <c:pt idx="4">
                  <c:v>9.3200000000000047E-2</c:v>
                </c:pt>
                <c:pt idx="5">
                  <c:v>0.10500000000000002</c:v>
                </c:pt>
                <c:pt idx="6">
                  <c:v>0.112</c:v>
                </c:pt>
                <c:pt idx="7">
                  <c:v>0.10900000000000012</c:v>
                </c:pt>
                <c:pt idx="8">
                  <c:v>0.11899999999999998</c:v>
                </c:pt>
                <c:pt idx="9">
                  <c:v>0.12100000000000002</c:v>
                </c:pt>
                <c:pt idx="10">
                  <c:v>0.14710000000000001</c:v>
                </c:pt>
                <c:pt idx="11">
                  <c:v>0.15860000000000021</c:v>
                </c:pt>
                <c:pt idx="12">
                  <c:v>0.17</c:v>
                </c:pt>
                <c:pt idx="13">
                  <c:v>0.17200000000000001</c:v>
                </c:pt>
                <c:pt idx="14">
                  <c:v>0.18000000000000024</c:v>
                </c:pt>
                <c:pt idx="15">
                  <c:v>0.19500000000000001</c:v>
                </c:pt>
                <c:pt idx="16">
                  <c:v>0.22500000000000001</c:v>
                </c:pt>
                <c:pt idx="17">
                  <c:v>0.27300000000000002</c:v>
                </c:pt>
                <c:pt idx="18">
                  <c:v>0.30300000000000032</c:v>
                </c:pt>
                <c:pt idx="19">
                  <c:v>0.34500000000000008</c:v>
                </c:pt>
                <c:pt idx="20">
                  <c:v>0.36800000000000038</c:v>
                </c:pt>
              </c:numCache>
            </c:numRef>
          </c:val>
        </c:ser>
        <c:ser>
          <c:idx val="3"/>
          <c:order val="3"/>
          <c:tx>
            <c:strRef>
              <c:f>'Unconventional Share'!$R$4</c:f>
              <c:strCache>
                <c:ptCount val="1"/>
                <c:pt idx="0">
                  <c:v>BG</c:v>
                </c:pt>
              </c:strCache>
            </c:strRef>
          </c:tx>
          <c:spPr>
            <a:ln>
              <a:solidFill>
                <a:schemeClr val="accent5"/>
              </a:solidFill>
            </a:ln>
          </c:spPr>
          <c:marker>
            <c:symbol val="none"/>
          </c:marker>
          <c:cat>
            <c:numRef>
              <c:f>'Unconventional Share'!$N$5:$N$25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'Unconventional Share'!$R$5:$R$25</c:f>
              <c:numCache>
                <c:formatCode>0.0%</c:formatCode>
                <c:ptCount val="21"/>
                <c:pt idx="0">
                  <c:v>0</c:v>
                </c:pt>
                <c:pt idx="1">
                  <c:v>0</c:v>
                </c:pt>
                <c:pt idx="2">
                  <c:v>1.6000000000000021E-2</c:v>
                </c:pt>
                <c:pt idx="3">
                  <c:v>7.3999999999999996E-2</c:v>
                </c:pt>
                <c:pt idx="4">
                  <c:v>7.5000000000000011E-2</c:v>
                </c:pt>
                <c:pt idx="5">
                  <c:v>0.14000000000000001</c:v>
                </c:pt>
                <c:pt idx="6">
                  <c:v>0.21300000000000024</c:v>
                </c:pt>
                <c:pt idx="7">
                  <c:v>0.23</c:v>
                </c:pt>
                <c:pt idx="8">
                  <c:v>0.22700000000000001</c:v>
                </c:pt>
                <c:pt idx="9">
                  <c:v>0.20300000000000001</c:v>
                </c:pt>
                <c:pt idx="10">
                  <c:v>0.18900000000000047</c:v>
                </c:pt>
                <c:pt idx="11">
                  <c:v>0.17500000000000004</c:v>
                </c:pt>
                <c:pt idx="12">
                  <c:v>0.18150000000000024</c:v>
                </c:pt>
                <c:pt idx="13">
                  <c:v>0.20400000000000001</c:v>
                </c:pt>
                <c:pt idx="14">
                  <c:v>0.23450000000000001</c:v>
                </c:pt>
                <c:pt idx="15">
                  <c:v>0.26300000000000001</c:v>
                </c:pt>
                <c:pt idx="16">
                  <c:v>0.27800000000000002</c:v>
                </c:pt>
                <c:pt idx="17">
                  <c:v>0.28500000000000031</c:v>
                </c:pt>
                <c:pt idx="18">
                  <c:v>0.29300000000000032</c:v>
                </c:pt>
                <c:pt idx="19">
                  <c:v>0.30000000000000032</c:v>
                </c:pt>
                <c:pt idx="20">
                  <c:v>0.30400000000000038</c:v>
                </c:pt>
              </c:numCache>
            </c:numRef>
          </c:val>
        </c:ser>
        <c:ser>
          <c:idx val="4"/>
          <c:order val="4"/>
          <c:tx>
            <c:strRef>
              <c:f>'Unconventional Share'!$S$4</c:f>
              <c:strCache>
                <c:ptCount val="1"/>
                <c:pt idx="0">
                  <c:v>ENI</c:v>
                </c:pt>
              </c:strCache>
            </c:strRef>
          </c:tx>
          <c:spPr>
            <a:ln>
              <a:solidFill>
                <a:schemeClr val="tx2">
                  <a:lumMod val="20000"/>
                  <a:lumOff val="80000"/>
                </a:schemeClr>
              </a:solidFill>
            </a:ln>
          </c:spPr>
          <c:marker>
            <c:symbol val="none"/>
          </c:marker>
          <c:cat>
            <c:numRef>
              <c:f>'Unconventional Share'!$N$5:$N$25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'Unconventional Share'!$S$5:$S$25</c:f>
              <c:numCache>
                <c:formatCode>0.0%</c:formatCode>
                <c:ptCount val="21"/>
                <c:pt idx="0">
                  <c:v>1.0000000000000005E-2</c:v>
                </c:pt>
                <c:pt idx="1">
                  <c:v>4.0000000000000022E-2</c:v>
                </c:pt>
                <c:pt idx="2">
                  <c:v>3.7999999999999999E-2</c:v>
                </c:pt>
                <c:pt idx="3">
                  <c:v>4.0000000000000022E-2</c:v>
                </c:pt>
                <c:pt idx="4">
                  <c:v>4.9000000000000113E-2</c:v>
                </c:pt>
                <c:pt idx="5">
                  <c:v>4.5000000000000012E-2</c:v>
                </c:pt>
                <c:pt idx="6">
                  <c:v>5.5000000000000014E-2</c:v>
                </c:pt>
                <c:pt idx="7">
                  <c:v>6.7000000000000004E-2</c:v>
                </c:pt>
                <c:pt idx="8">
                  <c:v>7.1999999999999995E-2</c:v>
                </c:pt>
                <c:pt idx="9">
                  <c:v>8.4200000000000025E-2</c:v>
                </c:pt>
                <c:pt idx="10">
                  <c:v>9.5000000000000043E-2</c:v>
                </c:pt>
                <c:pt idx="11">
                  <c:v>0.10199999999999998</c:v>
                </c:pt>
                <c:pt idx="12">
                  <c:v>0.11</c:v>
                </c:pt>
                <c:pt idx="13">
                  <c:v>0.12100000000000002</c:v>
                </c:pt>
                <c:pt idx="14">
                  <c:v>0.14800000000000021</c:v>
                </c:pt>
                <c:pt idx="15">
                  <c:v>0.16200000000000001</c:v>
                </c:pt>
                <c:pt idx="16">
                  <c:v>0.18200000000000024</c:v>
                </c:pt>
                <c:pt idx="17">
                  <c:v>0.20200000000000001</c:v>
                </c:pt>
                <c:pt idx="18">
                  <c:v>0.20800000000000021</c:v>
                </c:pt>
                <c:pt idx="19">
                  <c:v>0.222</c:v>
                </c:pt>
                <c:pt idx="20">
                  <c:v>0.24000000000000021</c:v>
                </c:pt>
              </c:numCache>
            </c:numRef>
          </c:val>
        </c:ser>
        <c:ser>
          <c:idx val="5"/>
          <c:order val="5"/>
          <c:tx>
            <c:strRef>
              <c:f>'Unconventional Share'!$T$4</c:f>
              <c:strCache>
                <c:ptCount val="1"/>
                <c:pt idx="0">
                  <c:v>STL</c:v>
                </c:pt>
              </c:strCache>
            </c:strRef>
          </c:tx>
          <c:spPr>
            <a:ln>
              <a:solidFill>
                <a:schemeClr val="tx2">
                  <a:lumMod val="50000"/>
                </a:schemeClr>
              </a:solidFill>
            </a:ln>
          </c:spPr>
          <c:marker>
            <c:symbol val="none"/>
          </c:marker>
          <c:cat>
            <c:numRef>
              <c:f>'Unconventional Share'!$N$5:$N$25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'Unconventional Share'!$T$5:$T$25</c:f>
              <c:numCache>
                <c:formatCode>0.0%</c:formatCode>
                <c:ptCount val="21"/>
                <c:pt idx="0">
                  <c:v>0</c:v>
                </c:pt>
                <c:pt idx="1">
                  <c:v>0</c:v>
                </c:pt>
                <c:pt idx="2">
                  <c:v>4.0000000000000114E-3</c:v>
                </c:pt>
                <c:pt idx="3">
                  <c:v>6.8000000000000161E-3</c:v>
                </c:pt>
                <c:pt idx="4">
                  <c:v>7.200000000000018E-3</c:v>
                </c:pt>
                <c:pt idx="5">
                  <c:v>7.200000000000018E-3</c:v>
                </c:pt>
                <c:pt idx="6">
                  <c:v>9.0000000000000028E-3</c:v>
                </c:pt>
                <c:pt idx="7">
                  <c:v>1.2999999999999998E-2</c:v>
                </c:pt>
                <c:pt idx="8">
                  <c:v>2.0000000000000011E-2</c:v>
                </c:pt>
                <c:pt idx="9">
                  <c:v>3.2000000000000042E-2</c:v>
                </c:pt>
                <c:pt idx="10">
                  <c:v>3.7999999999999999E-2</c:v>
                </c:pt>
                <c:pt idx="11">
                  <c:v>3.5999999999999997E-2</c:v>
                </c:pt>
                <c:pt idx="12">
                  <c:v>4.8000000000000001E-2</c:v>
                </c:pt>
                <c:pt idx="13">
                  <c:v>6.0000000000000032E-2</c:v>
                </c:pt>
                <c:pt idx="14">
                  <c:v>7.0000000000000021E-2</c:v>
                </c:pt>
                <c:pt idx="15">
                  <c:v>8.2000000000000003E-2</c:v>
                </c:pt>
                <c:pt idx="16">
                  <c:v>8.9000000000000065E-2</c:v>
                </c:pt>
                <c:pt idx="17">
                  <c:v>0.1</c:v>
                </c:pt>
                <c:pt idx="18">
                  <c:v>0.112</c:v>
                </c:pt>
                <c:pt idx="19">
                  <c:v>0.14000000000000001</c:v>
                </c:pt>
                <c:pt idx="20">
                  <c:v>0.16200000000000001</c:v>
                </c:pt>
              </c:numCache>
            </c:numRef>
          </c:val>
        </c:ser>
        <c:ser>
          <c:idx val="6"/>
          <c:order val="6"/>
          <c:tx>
            <c:strRef>
              <c:f>'Unconventional Share'!$U$4</c:f>
              <c:strCache>
                <c:ptCount val="1"/>
                <c:pt idx="0">
                  <c:v>BP</c:v>
                </c:pt>
              </c:strCache>
            </c:strRef>
          </c:tx>
          <c:spPr>
            <a:ln>
              <a:solidFill>
                <a:schemeClr val="tx2">
                  <a:lumMod val="60000"/>
                  <a:lumOff val="40000"/>
                </a:schemeClr>
              </a:solidFill>
            </a:ln>
          </c:spPr>
          <c:marker>
            <c:symbol val="none"/>
          </c:marker>
          <c:cat>
            <c:numRef>
              <c:f>'Unconventional Share'!$N$5:$N$25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'Unconventional Share'!$U$5:$U$25</c:f>
              <c:numCache>
                <c:formatCode>0%</c:formatCode>
                <c:ptCount val="21"/>
                <c:pt idx="0">
                  <c:v>3.4000000000000002E-2</c:v>
                </c:pt>
                <c:pt idx="1">
                  <c:v>4.1000000000000002E-2</c:v>
                </c:pt>
                <c:pt idx="2">
                  <c:v>4.9000000000000113E-2</c:v>
                </c:pt>
                <c:pt idx="3">
                  <c:v>4.3999999999999997E-2</c:v>
                </c:pt>
                <c:pt idx="4">
                  <c:v>3.3000000000000002E-2</c:v>
                </c:pt>
                <c:pt idx="5">
                  <c:v>2.9000000000000001E-2</c:v>
                </c:pt>
                <c:pt idx="6">
                  <c:v>2.9000000000000001E-2</c:v>
                </c:pt>
                <c:pt idx="7">
                  <c:v>3.6999999999999998E-2</c:v>
                </c:pt>
                <c:pt idx="8">
                  <c:v>3.7999999999999999E-2</c:v>
                </c:pt>
                <c:pt idx="9">
                  <c:v>0.05</c:v>
                </c:pt>
                <c:pt idx="10">
                  <c:v>6.5000000000000002E-2</c:v>
                </c:pt>
                <c:pt idx="11">
                  <c:v>7.1999999999999995E-2</c:v>
                </c:pt>
                <c:pt idx="12">
                  <c:v>7.6999999999999999E-2</c:v>
                </c:pt>
                <c:pt idx="13">
                  <c:v>9.5000000000000043E-2</c:v>
                </c:pt>
                <c:pt idx="14">
                  <c:v>0.11</c:v>
                </c:pt>
                <c:pt idx="15">
                  <c:v>0.12300000000000012</c:v>
                </c:pt>
                <c:pt idx="16">
                  <c:v>0.13100000000000001</c:v>
                </c:pt>
                <c:pt idx="17">
                  <c:v>0.13700000000000001</c:v>
                </c:pt>
                <c:pt idx="18">
                  <c:v>0.14100000000000001</c:v>
                </c:pt>
                <c:pt idx="19">
                  <c:v>0.15300000000000041</c:v>
                </c:pt>
                <c:pt idx="20">
                  <c:v>0.16</c:v>
                </c:pt>
              </c:numCache>
            </c:numRef>
          </c:val>
        </c:ser>
        <c:marker val="1"/>
        <c:axId val="38410880"/>
        <c:axId val="38424960"/>
      </c:lineChart>
      <c:catAx>
        <c:axId val="38410880"/>
        <c:scaling>
          <c:orientation val="minMax"/>
        </c:scaling>
        <c:axPos val="b"/>
        <c:numFmt formatCode="General" sourceLinked="1"/>
        <c:tickLblPos val="nextTo"/>
        <c:spPr>
          <a:ln>
            <a:noFill/>
          </a:ln>
        </c:spPr>
        <c:txPr>
          <a:bodyPr rot="0" vert="horz"/>
          <a:lstStyle/>
          <a:p>
            <a:pPr>
              <a:defRPr/>
            </a:pPr>
            <a:endParaRPr lang="en-US"/>
          </a:p>
        </c:txPr>
        <c:crossAx val="38424960"/>
        <c:crosses val="autoZero"/>
        <c:auto val="1"/>
        <c:lblAlgn val="ctr"/>
        <c:lblOffset val="100"/>
        <c:tickLblSkip val="2"/>
      </c:catAx>
      <c:valAx>
        <c:axId val="38424960"/>
        <c:scaling>
          <c:orientation val="minMax"/>
          <c:max val="0.45"/>
        </c:scaling>
        <c:axPos val="l"/>
        <c:majorGridlines>
          <c:spPr>
            <a:ln>
              <a:solidFill>
                <a:schemeClr val="bg1"/>
              </a:solidFill>
              <a:prstDash val="sysDot"/>
            </a:ln>
          </c:spPr>
        </c:majorGridlines>
        <c:numFmt formatCode="0%" sourceLinked="0"/>
        <c:tickLblPos val="nextTo"/>
        <c:spPr>
          <a:ln>
            <a:noFill/>
          </a:ln>
        </c:spPr>
        <c:crossAx val="38410880"/>
        <c:crosses val="autoZero"/>
        <c:crossBetween val="between"/>
      </c:valAx>
      <c:spPr>
        <a:solidFill>
          <a:sysClr val="window" lastClr="FFFFFF"/>
        </a:solidFill>
      </c:spPr>
    </c:plotArea>
    <c:plotVisOnly val="1"/>
  </c:chart>
  <c:spPr>
    <a:solidFill>
      <a:sysClr val="window" lastClr="FFFFFF"/>
    </a:solidFill>
    <a:ln>
      <a:noFill/>
    </a:ln>
  </c:spPr>
  <c:txPr>
    <a:bodyPr/>
    <a:lstStyle/>
    <a:p>
      <a:pPr>
        <a:defRPr sz="1100">
          <a:solidFill>
            <a:schemeClr val="tx1">
              <a:lumMod val="50000"/>
              <a:lumOff val="50000"/>
            </a:schemeClr>
          </a:solidFill>
          <a:latin typeface="Arial Rounded MT Bold" pitchFamily="34" charset="0"/>
          <a:cs typeface="Arial" pitchFamily="34" charset="0"/>
        </a:defRPr>
      </a:pPr>
      <a:endParaRPr lang="en-US"/>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22578456065069"/>
          <c:y val="5.4063128472577292E-2"/>
          <c:w val="0.78387697058533967"/>
          <c:h val="0.69559736851075427"/>
        </c:manualLayout>
      </c:layout>
      <c:barChart>
        <c:barDir val="col"/>
        <c:grouping val="clustered"/>
        <c:ser>
          <c:idx val="0"/>
          <c:order val="0"/>
          <c:tx>
            <c:strRef>
              <c:f>'Oil Discoveries'!$B$5</c:f>
              <c:strCache>
                <c:ptCount val="1"/>
                <c:pt idx="0">
                  <c:v>Discoveries</c:v>
                </c:pt>
              </c:strCache>
            </c:strRef>
          </c:tx>
          <c:spPr>
            <a:solidFill>
              <a:schemeClr val="tx2">
                <a:lumMod val="50000"/>
              </a:schemeClr>
            </a:solidFill>
          </c:spPr>
          <c:cat>
            <c:strRef>
              <c:f>'Oil Discoveries'!$C$4:$G$4</c:f>
              <c:strCache>
                <c:ptCount val="5"/>
                <c:pt idx="0">
                  <c:v>1960-1969</c:v>
                </c:pt>
                <c:pt idx="1">
                  <c:v>1970-1979</c:v>
                </c:pt>
                <c:pt idx="2">
                  <c:v>1980-1989</c:v>
                </c:pt>
                <c:pt idx="3">
                  <c:v>1990-1999</c:v>
                </c:pt>
                <c:pt idx="4">
                  <c:v>2000-2009</c:v>
                </c:pt>
              </c:strCache>
            </c:strRef>
          </c:cat>
          <c:val>
            <c:numRef>
              <c:f>'Oil Discoveries'!$C$5:$G$5</c:f>
              <c:numCache>
                <c:formatCode>General</c:formatCode>
                <c:ptCount val="5"/>
                <c:pt idx="0">
                  <c:v>56</c:v>
                </c:pt>
                <c:pt idx="1">
                  <c:v>40.5</c:v>
                </c:pt>
                <c:pt idx="2">
                  <c:v>20</c:v>
                </c:pt>
                <c:pt idx="3">
                  <c:v>13</c:v>
                </c:pt>
                <c:pt idx="4">
                  <c:v>13.7</c:v>
                </c:pt>
              </c:numCache>
            </c:numRef>
          </c:val>
        </c:ser>
        <c:ser>
          <c:idx val="1"/>
          <c:order val="1"/>
          <c:tx>
            <c:strRef>
              <c:f>'Oil Discoveries'!$B$6</c:f>
              <c:strCache>
                <c:ptCount val="1"/>
                <c:pt idx="0">
                  <c:v>Production</c:v>
                </c:pt>
              </c:strCache>
            </c:strRef>
          </c:tx>
          <c:spPr>
            <a:solidFill>
              <a:prstClr val="black">
                <a:lumMod val="65000"/>
                <a:lumOff val="35000"/>
              </a:prstClr>
            </a:solidFill>
          </c:spPr>
          <c:cat>
            <c:strRef>
              <c:f>'Oil Discoveries'!$C$4:$G$4</c:f>
              <c:strCache>
                <c:ptCount val="5"/>
                <c:pt idx="0">
                  <c:v>1960-1969</c:v>
                </c:pt>
                <c:pt idx="1">
                  <c:v>1970-1979</c:v>
                </c:pt>
                <c:pt idx="2">
                  <c:v>1980-1989</c:v>
                </c:pt>
                <c:pt idx="3">
                  <c:v>1990-1999</c:v>
                </c:pt>
                <c:pt idx="4">
                  <c:v>2000-2009</c:v>
                </c:pt>
              </c:strCache>
            </c:strRef>
          </c:cat>
          <c:val>
            <c:numRef>
              <c:f>'Oil Discoveries'!$C$6:$G$6</c:f>
              <c:numCache>
                <c:formatCode>General</c:formatCode>
                <c:ptCount val="5"/>
                <c:pt idx="0">
                  <c:v>11.5</c:v>
                </c:pt>
                <c:pt idx="1">
                  <c:v>21</c:v>
                </c:pt>
                <c:pt idx="2">
                  <c:v>21.6</c:v>
                </c:pt>
                <c:pt idx="3">
                  <c:v>24.7</c:v>
                </c:pt>
                <c:pt idx="4">
                  <c:v>28.1</c:v>
                </c:pt>
              </c:numCache>
            </c:numRef>
          </c:val>
        </c:ser>
        <c:gapWidth val="49"/>
        <c:axId val="38454784"/>
        <c:axId val="38456704"/>
      </c:barChart>
      <c:lineChart>
        <c:grouping val="standard"/>
        <c:ser>
          <c:idx val="2"/>
          <c:order val="2"/>
          <c:tx>
            <c:strRef>
              <c:f>'Oil Discoveries'!$B$7</c:f>
              <c:strCache>
                <c:ptCount val="1"/>
                <c:pt idx="0">
                  <c:v>Average Size of New Discoveries</c:v>
                </c:pt>
              </c:strCache>
            </c:strRef>
          </c:tx>
          <c:spPr>
            <a:ln w="25400">
              <a:solidFill>
                <a:schemeClr val="accent4"/>
              </a:solidFill>
            </a:ln>
          </c:spPr>
          <c:marker>
            <c:symbol val="circle"/>
            <c:size val="6"/>
            <c:spPr>
              <a:solidFill>
                <a:schemeClr val="accent5">
                  <a:lumMod val="20000"/>
                  <a:lumOff val="80000"/>
                </a:schemeClr>
              </a:solidFill>
              <a:ln>
                <a:solidFill>
                  <a:schemeClr val="accent5">
                    <a:lumMod val="60000"/>
                    <a:lumOff val="40000"/>
                  </a:schemeClr>
                </a:solidFill>
              </a:ln>
            </c:spPr>
          </c:marker>
          <c:cat>
            <c:strRef>
              <c:f>'Oil Discoveries'!$C$4:$G$4</c:f>
              <c:strCache>
                <c:ptCount val="5"/>
                <c:pt idx="0">
                  <c:v>1960-1969</c:v>
                </c:pt>
                <c:pt idx="1">
                  <c:v>1970-1979</c:v>
                </c:pt>
                <c:pt idx="2">
                  <c:v>1980-1989</c:v>
                </c:pt>
                <c:pt idx="3">
                  <c:v>1990-1999</c:v>
                </c:pt>
                <c:pt idx="4">
                  <c:v>2000-2009</c:v>
                </c:pt>
              </c:strCache>
            </c:strRef>
          </c:cat>
          <c:val>
            <c:numRef>
              <c:f>'Oil Discoveries'!$C$7:$G$7</c:f>
              <c:numCache>
                <c:formatCode>General</c:formatCode>
                <c:ptCount val="5"/>
                <c:pt idx="0">
                  <c:v>220</c:v>
                </c:pt>
                <c:pt idx="1">
                  <c:v>120</c:v>
                </c:pt>
                <c:pt idx="2">
                  <c:v>45</c:v>
                </c:pt>
                <c:pt idx="3">
                  <c:v>40</c:v>
                </c:pt>
                <c:pt idx="4">
                  <c:v>31</c:v>
                </c:pt>
              </c:numCache>
            </c:numRef>
          </c:val>
        </c:ser>
        <c:marker val="1"/>
        <c:axId val="38546816"/>
        <c:axId val="38544896"/>
      </c:lineChart>
      <c:catAx>
        <c:axId val="38454784"/>
        <c:scaling>
          <c:orientation val="minMax"/>
        </c:scaling>
        <c:axPos val="b"/>
        <c:tickLblPos val="nextTo"/>
        <c:crossAx val="38456704"/>
        <c:crosses val="autoZero"/>
        <c:auto val="1"/>
        <c:lblAlgn val="ctr"/>
        <c:lblOffset val="100"/>
      </c:catAx>
      <c:valAx>
        <c:axId val="38456704"/>
        <c:scaling>
          <c:orientation val="minMax"/>
          <c:max val="60"/>
          <c:min val="0"/>
        </c:scaling>
        <c:axPos val="l"/>
        <c:majorGridlines>
          <c:spPr>
            <a:ln>
              <a:solidFill>
                <a:schemeClr val="bg1"/>
              </a:solidFill>
            </a:ln>
          </c:spPr>
        </c:majorGridlines>
        <c:title>
          <c:tx>
            <c:rich>
              <a:bodyPr rot="-5400000" vert="horz"/>
              <a:lstStyle/>
              <a:p>
                <a:pPr>
                  <a:defRPr/>
                </a:pPr>
                <a:r>
                  <a:rPr lang="en-US"/>
                  <a:t>Billion Barrels per Year</a:t>
                </a:r>
              </a:p>
            </c:rich>
          </c:tx>
        </c:title>
        <c:numFmt formatCode="General" sourceLinked="1"/>
        <c:tickLblPos val="nextTo"/>
        <c:spPr>
          <a:ln>
            <a:noFill/>
          </a:ln>
        </c:spPr>
        <c:crossAx val="38454784"/>
        <c:crosses val="autoZero"/>
        <c:crossBetween val="between"/>
        <c:majorUnit val="10"/>
      </c:valAx>
      <c:valAx>
        <c:axId val="38544896"/>
        <c:scaling>
          <c:orientation val="minMax"/>
          <c:max val="300"/>
        </c:scaling>
        <c:axPos val="r"/>
        <c:title>
          <c:tx>
            <c:rich>
              <a:bodyPr rot="5400000" vert="horz"/>
              <a:lstStyle/>
              <a:p>
                <a:pPr>
                  <a:defRPr/>
                </a:pPr>
                <a:r>
                  <a:rPr lang="en-US"/>
                  <a:t>Million Barrels</a:t>
                </a:r>
              </a:p>
            </c:rich>
          </c:tx>
        </c:title>
        <c:numFmt formatCode="General" sourceLinked="1"/>
        <c:tickLblPos val="nextTo"/>
        <c:spPr>
          <a:ln>
            <a:noFill/>
          </a:ln>
        </c:spPr>
        <c:crossAx val="38546816"/>
        <c:crosses val="max"/>
        <c:crossBetween val="between"/>
      </c:valAx>
      <c:catAx>
        <c:axId val="38546816"/>
        <c:scaling>
          <c:orientation val="minMax"/>
        </c:scaling>
        <c:delete val="1"/>
        <c:axPos val="b"/>
        <c:tickLblPos val="none"/>
        <c:crossAx val="38544896"/>
        <c:crosses val="autoZero"/>
        <c:auto val="1"/>
        <c:lblAlgn val="ctr"/>
        <c:lblOffset val="100"/>
      </c:catAx>
      <c:spPr>
        <a:solidFill>
          <a:sysClr val="window" lastClr="FFFFFF"/>
        </a:solidFill>
        <a:ln>
          <a:noFill/>
        </a:ln>
      </c:spPr>
    </c:plotArea>
    <c:legend>
      <c:legendPos val="b"/>
      <c:layout>
        <c:manualLayout>
          <c:xMode val="edge"/>
          <c:yMode val="edge"/>
          <c:x val="4.9999939546916498E-2"/>
          <c:y val="0.86111292906568448"/>
          <c:w val="0.89999991939589108"/>
          <c:h val="7.8281010328254408E-2"/>
        </c:manualLayout>
      </c:layout>
    </c:legend>
    <c:plotVisOnly val="1"/>
    <c:dispBlanksAs val="gap"/>
  </c:chart>
  <c:spPr>
    <a:solidFill>
      <a:schemeClr val="bg1"/>
    </a:solidFill>
    <a:ln>
      <a:noFill/>
    </a:ln>
  </c:spPr>
  <c:txPr>
    <a:bodyPr/>
    <a:lstStyle/>
    <a:p>
      <a:pPr>
        <a:defRPr sz="1100">
          <a:solidFill>
            <a:schemeClr val="tx1">
              <a:lumMod val="65000"/>
              <a:lumOff val="35000"/>
            </a:schemeClr>
          </a:solidFill>
          <a:latin typeface="Arial Rounded MT Bold" pitchFamily="34" charset="0"/>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
          <c:y val="2.2886819025670791E-2"/>
          <c:w val="0.61399934383202104"/>
          <c:h val="0.83863325011202872"/>
        </c:manualLayout>
      </c:layout>
      <c:pieChart>
        <c:varyColors val="1"/>
        <c:ser>
          <c:idx val="0"/>
          <c:order val="0"/>
          <c:dPt>
            <c:idx val="0"/>
            <c:spPr>
              <a:solidFill>
                <a:schemeClr val="accent3"/>
              </a:solidFill>
            </c:spPr>
          </c:dPt>
          <c:dPt>
            <c:idx val="1"/>
            <c:spPr>
              <a:solidFill>
                <a:schemeClr val="tx2">
                  <a:lumMod val="75000"/>
                </a:schemeClr>
              </a:solidFill>
            </c:spPr>
          </c:dPt>
          <c:dPt>
            <c:idx val="2"/>
            <c:spPr>
              <a:solidFill>
                <a:schemeClr val="tx2">
                  <a:lumMod val="60000"/>
                  <a:lumOff val="40000"/>
                </a:schemeClr>
              </a:solidFill>
            </c:spPr>
          </c:dPt>
          <c:dPt>
            <c:idx val="3"/>
            <c:spPr>
              <a:solidFill>
                <a:schemeClr val="tx1">
                  <a:lumMod val="50000"/>
                  <a:lumOff val="50000"/>
                </a:schemeClr>
              </a:solidFill>
            </c:spPr>
          </c:dPt>
          <c:dPt>
            <c:idx val="4"/>
            <c:spPr>
              <a:solidFill>
                <a:schemeClr val="bg1">
                  <a:lumMod val="85000"/>
                </a:schemeClr>
              </a:solidFill>
            </c:spPr>
          </c:dPt>
          <c:cat>
            <c:strRef>
              <c:f>'Primary Energy Consumption (2)'!$B$5:$B$9</c:f>
              <c:strCache>
                <c:ptCount val="5"/>
                <c:pt idx="0">
                  <c:v>39%  Oil</c:v>
                </c:pt>
                <c:pt idx="1">
                  <c:v>27%  Natural Gas</c:v>
                </c:pt>
                <c:pt idx="2">
                  <c:v>23%  Coal</c:v>
                </c:pt>
                <c:pt idx="3">
                  <c:v>9%  Nuclear Energy</c:v>
                </c:pt>
                <c:pt idx="4">
                  <c:v>3%  Hydro electric</c:v>
                </c:pt>
              </c:strCache>
            </c:strRef>
          </c:cat>
          <c:val>
            <c:numRef>
              <c:f>'Primary Energy Consumption (2)'!$C$5:$C$9</c:f>
              <c:numCache>
                <c:formatCode>_(* #,##0.0_);_(* \(#,##0.0\);_(* "-"??_);_(@_)</c:formatCode>
                <c:ptCount val="5"/>
                <c:pt idx="0">
                  <c:v>842.88846242480827</c:v>
                </c:pt>
                <c:pt idx="1">
                  <c:v>588.71249710775203</c:v>
                </c:pt>
                <c:pt idx="2">
                  <c:v>497.97830869042855</c:v>
                </c:pt>
                <c:pt idx="3">
                  <c:v>190.24849765269616</c:v>
                </c:pt>
                <c:pt idx="4">
                  <c:v>62.198442770465412</c:v>
                </c:pt>
              </c:numCache>
            </c:numRef>
          </c:val>
        </c:ser>
        <c:firstSliceAng val="0"/>
      </c:pieChart>
    </c:plotArea>
    <c:legend>
      <c:legendPos val="r"/>
      <c:layout>
        <c:manualLayout>
          <c:xMode val="edge"/>
          <c:yMode val="edge"/>
          <c:x val="0.64122515935508395"/>
          <c:y val="9.9649830356571267E-2"/>
          <c:w val="0.35751804461942288"/>
          <c:h val="0.58840471160617125"/>
        </c:manualLayout>
      </c:layout>
      <c:txPr>
        <a:bodyPr/>
        <a:lstStyle/>
        <a:p>
          <a:pPr>
            <a:defRPr>
              <a:latin typeface="Arial" pitchFamily="34" charset="0"/>
              <a:cs typeface="Arial" pitchFamily="34" charset="0"/>
            </a:defRPr>
          </a:pPr>
          <a:endParaRPr lang="en-US"/>
        </a:p>
      </c:txPr>
    </c:legend>
    <c:plotVisOnly val="1"/>
  </c:chart>
  <c:spPr>
    <a:ln>
      <a:noFill/>
    </a:ln>
  </c:spPr>
  <c:txPr>
    <a:bodyPr/>
    <a:lstStyle/>
    <a:p>
      <a:pPr>
        <a:defRPr sz="1100">
          <a:solidFill>
            <a:schemeClr val="tx1">
              <a:lumMod val="50000"/>
              <a:lumOff val="50000"/>
            </a:schemeClr>
          </a:solidFill>
          <a:latin typeface="Arial Rounded MT Bold" pitchFamily="34" charset="0"/>
        </a:defRPr>
      </a:pPr>
      <a:endParaRPr lang="en-US"/>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1.7543859649122938E-2"/>
          <c:y val="0.11443092340730136"/>
          <c:w val="0.59526453930100587"/>
          <c:h val="0.77113815318540024"/>
        </c:manualLayout>
      </c:layout>
      <c:pieChart>
        <c:varyColors val="1"/>
        <c:ser>
          <c:idx val="0"/>
          <c:order val="0"/>
          <c:dPt>
            <c:idx val="0"/>
            <c:spPr>
              <a:solidFill>
                <a:schemeClr val="accent4">
                  <a:lumMod val="75000"/>
                </a:schemeClr>
              </a:solidFill>
            </c:spPr>
          </c:dPt>
          <c:dPt>
            <c:idx val="1"/>
            <c:spPr>
              <a:solidFill>
                <a:schemeClr val="accent3"/>
              </a:solidFill>
            </c:spPr>
          </c:dPt>
          <c:dPt>
            <c:idx val="2"/>
            <c:spPr>
              <a:solidFill>
                <a:schemeClr val="accent3">
                  <a:lumMod val="60000"/>
                  <a:lumOff val="40000"/>
                </a:schemeClr>
              </a:solidFill>
            </c:spPr>
          </c:dPt>
          <c:dPt>
            <c:idx val="3"/>
            <c:spPr>
              <a:solidFill>
                <a:schemeClr val="tx2"/>
              </a:solidFill>
            </c:spPr>
          </c:dPt>
          <c:dPt>
            <c:idx val="4"/>
            <c:spPr>
              <a:solidFill>
                <a:schemeClr val="tx2">
                  <a:lumMod val="60000"/>
                  <a:lumOff val="40000"/>
                </a:schemeClr>
              </a:solidFill>
            </c:spPr>
          </c:dPt>
          <c:dPt>
            <c:idx val="5"/>
            <c:spPr>
              <a:solidFill>
                <a:schemeClr val="accent1">
                  <a:lumMod val="60000"/>
                  <a:lumOff val="40000"/>
                </a:schemeClr>
              </a:solidFill>
            </c:spPr>
          </c:dPt>
          <c:dPt>
            <c:idx val="6"/>
            <c:spPr>
              <a:solidFill>
                <a:schemeClr val="bg1">
                  <a:lumMod val="95000"/>
                </a:schemeClr>
              </a:solidFill>
            </c:spPr>
          </c:dPt>
          <c:cat>
            <c:strRef>
              <c:f>'Oil Demand by Sector'!$N$1:$N$7</c:f>
              <c:strCache>
                <c:ptCount val="7"/>
                <c:pt idx="0">
                  <c:v>20%  Autos</c:v>
                </c:pt>
                <c:pt idx="1">
                  <c:v>24%  Light-trucks</c:v>
                </c:pt>
                <c:pt idx="2">
                  <c:v>28%  Other Transport</c:v>
                </c:pt>
                <c:pt idx="3">
                  <c:v>22%  Industrial</c:v>
                </c:pt>
                <c:pt idx="4">
                  <c:v>2%  Commercial</c:v>
                </c:pt>
                <c:pt idx="5">
                  <c:v>4%  Residential</c:v>
                </c:pt>
                <c:pt idx="6">
                  <c:v>1%  Electric Power</c:v>
                </c:pt>
              </c:strCache>
            </c:strRef>
          </c:cat>
          <c:val>
            <c:numRef>
              <c:f>'Oil Demand by Sector'!$O$1:$O$7</c:f>
              <c:numCache>
                <c:formatCode>General</c:formatCode>
                <c:ptCount val="7"/>
                <c:pt idx="0">
                  <c:v>3.6876085703957719</c:v>
                </c:pt>
                <c:pt idx="1">
                  <c:v>4.4524819014525985</c:v>
                </c:pt>
                <c:pt idx="2">
                  <c:v>5.1390000000000002</c:v>
                </c:pt>
                <c:pt idx="3">
                  <c:v>4.2</c:v>
                </c:pt>
                <c:pt idx="4">
                  <c:v>0.33000000000000151</c:v>
                </c:pt>
                <c:pt idx="5">
                  <c:v>0.71000000000000063</c:v>
                </c:pt>
                <c:pt idx="6">
                  <c:v>0.17</c:v>
                </c:pt>
              </c:numCache>
            </c:numRef>
          </c:val>
        </c:ser>
        <c:firstSliceAng val="0"/>
      </c:pieChart>
    </c:plotArea>
    <c:legend>
      <c:legendPos val="r"/>
      <c:layout>
        <c:manualLayout>
          <c:xMode val="edge"/>
          <c:yMode val="edge"/>
          <c:x val="0.6081871345029235"/>
          <c:y val="0.13932504175614421"/>
          <c:w val="0.38888888888889245"/>
          <c:h val="0.68725900739680523"/>
        </c:manualLayout>
      </c:layout>
    </c:legend>
    <c:plotVisOnly val="1"/>
  </c:chart>
  <c:spPr>
    <a:ln>
      <a:noFill/>
    </a:ln>
  </c:spPr>
  <c:txPr>
    <a:bodyPr/>
    <a:lstStyle/>
    <a:p>
      <a:pPr>
        <a:defRPr sz="1100">
          <a:solidFill>
            <a:schemeClr val="tx1">
              <a:lumMod val="50000"/>
              <a:lumOff val="50000"/>
            </a:schemeClr>
          </a:solidFill>
          <a:latin typeface="Arial Rounded MT Bold" pitchFamily="34" charset="0"/>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38174063469339"/>
          <c:y val="2.3448675652975842E-2"/>
          <c:w val="0.85741976855165836"/>
          <c:h val="0.67855085478050481"/>
        </c:manualLayout>
      </c:layout>
      <c:areaChart>
        <c:grouping val="stacked"/>
        <c:ser>
          <c:idx val="0"/>
          <c:order val="0"/>
          <c:tx>
            <c:strRef>
              <c:f>'U.S. Oil Supplies'!$C$2</c:f>
              <c:strCache>
                <c:ptCount val="1"/>
                <c:pt idx="0">
                  <c:v>Domestic Crude</c:v>
                </c:pt>
              </c:strCache>
            </c:strRef>
          </c:tx>
          <c:spPr>
            <a:solidFill>
              <a:schemeClr val="tx2">
                <a:lumMod val="50000"/>
              </a:schemeClr>
            </a:solidFill>
            <a:ln w="25400">
              <a:noFill/>
            </a:ln>
          </c:spPr>
          <c:cat>
            <c:numRef>
              <c:f>'U.S. Oil Supplies'!$B$3:$B$63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'U.S. Oil Supplies'!$C$3:$C$63</c:f>
              <c:numCache>
                <c:formatCode>_(* #,##0_);_(* \(#,##0\);_(* "-"??_);_(@_)</c:formatCode>
                <c:ptCount val="61"/>
                <c:pt idx="0">
                  <c:v>5407052.0547945192</c:v>
                </c:pt>
                <c:pt idx="1">
                  <c:v>6158112.3287671199</c:v>
                </c:pt>
                <c:pt idx="2">
                  <c:v>6273523.2876712354</c:v>
                </c:pt>
                <c:pt idx="3">
                  <c:v>6457758.9041095944</c:v>
                </c:pt>
                <c:pt idx="4">
                  <c:v>6342432.8767123185</c:v>
                </c:pt>
                <c:pt idx="5">
                  <c:v>6806652.0547945192</c:v>
                </c:pt>
                <c:pt idx="6">
                  <c:v>7170638.3561643837</c:v>
                </c:pt>
                <c:pt idx="7">
                  <c:v>7169591.7808219194</c:v>
                </c:pt>
                <c:pt idx="8">
                  <c:v>6709553.4246575199</c:v>
                </c:pt>
                <c:pt idx="9">
                  <c:v>7053671.2328767134</c:v>
                </c:pt>
                <c:pt idx="10">
                  <c:v>7054610.9589041164</c:v>
                </c:pt>
                <c:pt idx="11">
                  <c:v>7182898.6301369574</c:v>
                </c:pt>
                <c:pt idx="12">
                  <c:v>7332024.6575342445</c:v>
                </c:pt>
                <c:pt idx="13">
                  <c:v>7541706.8493150678</c:v>
                </c:pt>
                <c:pt idx="14">
                  <c:v>7635128.7671232894</c:v>
                </c:pt>
                <c:pt idx="15">
                  <c:v>7804147.9452054789</c:v>
                </c:pt>
                <c:pt idx="16">
                  <c:v>8295241.0958904075</c:v>
                </c:pt>
                <c:pt idx="17">
                  <c:v>8810252.0547945201</c:v>
                </c:pt>
                <c:pt idx="18">
                  <c:v>9120663.01369863</c:v>
                </c:pt>
                <c:pt idx="19">
                  <c:v>9237673.9726027865</c:v>
                </c:pt>
                <c:pt idx="20">
                  <c:v>9636849.3150684927</c:v>
                </c:pt>
                <c:pt idx="21">
                  <c:v>9462778.0821917802</c:v>
                </c:pt>
                <c:pt idx="22">
                  <c:v>9466761.6438355725</c:v>
                </c:pt>
                <c:pt idx="23">
                  <c:v>9207953.4246575348</c:v>
                </c:pt>
                <c:pt idx="24">
                  <c:v>8774205.4794520549</c:v>
                </c:pt>
                <c:pt idx="25">
                  <c:v>8374736.9863013914</c:v>
                </c:pt>
                <c:pt idx="26">
                  <c:v>8153917.8082191786</c:v>
                </c:pt>
                <c:pt idx="27">
                  <c:v>8244561.6438355995</c:v>
                </c:pt>
                <c:pt idx="28">
                  <c:v>8707441.0958904121</c:v>
                </c:pt>
                <c:pt idx="29">
                  <c:v>8551534.2465752438</c:v>
                </c:pt>
                <c:pt idx="30">
                  <c:v>8620178.0821917802</c:v>
                </c:pt>
                <c:pt idx="31">
                  <c:v>8571572.6027397308</c:v>
                </c:pt>
                <c:pt idx="32">
                  <c:v>8648534.2465752438</c:v>
                </c:pt>
                <c:pt idx="33">
                  <c:v>8687668.4931506868</c:v>
                </c:pt>
                <c:pt idx="34">
                  <c:v>8903276.7123287264</c:v>
                </c:pt>
                <c:pt idx="35">
                  <c:v>8971378.0821917802</c:v>
                </c:pt>
                <c:pt idx="36">
                  <c:v>8680142.4657535087</c:v>
                </c:pt>
                <c:pt idx="37">
                  <c:v>8348980.8219178086</c:v>
                </c:pt>
                <c:pt idx="38">
                  <c:v>8161980.8219178086</c:v>
                </c:pt>
                <c:pt idx="39">
                  <c:v>7613076.7123287888</c:v>
                </c:pt>
                <c:pt idx="40">
                  <c:v>7355306.8493150687</c:v>
                </c:pt>
                <c:pt idx="41">
                  <c:v>7416545.2054794524</c:v>
                </c:pt>
                <c:pt idx="42">
                  <c:v>7190772.6027397225</c:v>
                </c:pt>
                <c:pt idx="43">
                  <c:v>6846665.7534246584</c:v>
                </c:pt>
                <c:pt idx="44">
                  <c:v>6661578.0821918035</c:v>
                </c:pt>
                <c:pt idx="45">
                  <c:v>6559638.3561643837</c:v>
                </c:pt>
                <c:pt idx="46">
                  <c:v>6482238.3561643837</c:v>
                </c:pt>
                <c:pt idx="47">
                  <c:v>6451591.7808219194</c:v>
                </c:pt>
                <c:pt idx="48">
                  <c:v>6251832.8767123185</c:v>
                </c:pt>
                <c:pt idx="49">
                  <c:v>5881457.5342465695</c:v>
                </c:pt>
                <c:pt idx="50">
                  <c:v>5837553.4246575199</c:v>
                </c:pt>
                <c:pt idx="51">
                  <c:v>5801400</c:v>
                </c:pt>
                <c:pt idx="52">
                  <c:v>5745545.2054794524</c:v>
                </c:pt>
                <c:pt idx="53">
                  <c:v>5680693.1506849062</c:v>
                </c:pt>
                <c:pt idx="54">
                  <c:v>5433704.1095890375</c:v>
                </c:pt>
                <c:pt idx="55">
                  <c:v>5178372.6027397225</c:v>
                </c:pt>
                <c:pt idx="56">
                  <c:v>5102079.4520548014</c:v>
                </c:pt>
                <c:pt idx="57">
                  <c:v>5064246.5753424615</c:v>
                </c:pt>
                <c:pt idx="58">
                  <c:v>4963882.1917808196</c:v>
                </c:pt>
                <c:pt idx="59">
                  <c:v>5309939.7260273974</c:v>
                </c:pt>
                <c:pt idx="60">
                  <c:v>5500000</c:v>
                </c:pt>
              </c:numCache>
            </c:numRef>
          </c:val>
        </c:ser>
        <c:ser>
          <c:idx val="1"/>
          <c:order val="1"/>
          <c:tx>
            <c:strRef>
              <c:f>'U.S. Oil Supplies'!$D$2</c:f>
              <c:strCache>
                <c:ptCount val="1"/>
                <c:pt idx="0">
                  <c:v>NGPLs</c:v>
                </c:pt>
              </c:strCache>
            </c:strRef>
          </c:tx>
          <c:spPr>
            <a:solidFill>
              <a:srgbClr val="00B0F0"/>
            </a:solidFill>
            <a:ln w="25400">
              <a:noFill/>
            </a:ln>
          </c:spPr>
          <c:cat>
            <c:numRef>
              <c:f>'U.S. Oil Supplies'!$B$3:$B$63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'U.S. Oil Supplies'!$D$3:$D$63</c:f>
              <c:numCache>
                <c:formatCode>_(* #,##0_);_(* \(#,##0\);_(* "-"??_);_(@_)</c:formatCode>
                <c:ptCount val="61"/>
                <c:pt idx="0">
                  <c:v>498523.28767123295</c:v>
                </c:pt>
                <c:pt idx="1">
                  <c:v>560969.86301369942</c:v>
                </c:pt>
                <c:pt idx="2">
                  <c:v>612369.86301369942</c:v>
                </c:pt>
                <c:pt idx="3">
                  <c:v>653641.09589041094</c:v>
                </c:pt>
                <c:pt idx="4">
                  <c:v>690775.34246575343</c:v>
                </c:pt>
                <c:pt idx="5">
                  <c:v>770879.45205479453</c:v>
                </c:pt>
                <c:pt idx="6">
                  <c:v>801991.78082191781</c:v>
                </c:pt>
                <c:pt idx="7">
                  <c:v>808191.78082191781</c:v>
                </c:pt>
                <c:pt idx="8">
                  <c:v>807531.50684931502</c:v>
                </c:pt>
                <c:pt idx="9">
                  <c:v>878786.3013698631</c:v>
                </c:pt>
                <c:pt idx="10">
                  <c:v>931936.98630136938</c:v>
                </c:pt>
                <c:pt idx="11">
                  <c:v>990928.76712328766</c:v>
                </c:pt>
                <c:pt idx="12">
                  <c:v>1021109.5890410932</c:v>
                </c:pt>
                <c:pt idx="13">
                  <c:v>1098317.8082191779</c:v>
                </c:pt>
                <c:pt idx="14">
                  <c:v>1157454.7945205476</c:v>
                </c:pt>
                <c:pt idx="15">
                  <c:v>1209742.4657534226</c:v>
                </c:pt>
                <c:pt idx="16">
                  <c:v>1283934.2465753441</c:v>
                </c:pt>
                <c:pt idx="17">
                  <c:v>1409465.7534246575</c:v>
                </c:pt>
                <c:pt idx="18">
                  <c:v>1507701.3698630151</c:v>
                </c:pt>
                <c:pt idx="19">
                  <c:v>1589701.3698630151</c:v>
                </c:pt>
                <c:pt idx="20">
                  <c:v>1660043.8356164384</c:v>
                </c:pt>
                <c:pt idx="21">
                  <c:v>1692643.8356164384</c:v>
                </c:pt>
                <c:pt idx="22">
                  <c:v>1748536.9863013697</c:v>
                </c:pt>
                <c:pt idx="23">
                  <c:v>1738145.2054794519</c:v>
                </c:pt>
                <c:pt idx="24">
                  <c:v>1687939.7260273972</c:v>
                </c:pt>
                <c:pt idx="25">
                  <c:v>1632761.6438356217</c:v>
                </c:pt>
                <c:pt idx="26">
                  <c:v>1608342.4657534226</c:v>
                </c:pt>
                <c:pt idx="27">
                  <c:v>1617684.9315068498</c:v>
                </c:pt>
                <c:pt idx="28">
                  <c:v>1567358.9041095891</c:v>
                </c:pt>
                <c:pt idx="29">
                  <c:v>1583624.6575342519</c:v>
                </c:pt>
                <c:pt idx="30">
                  <c:v>1577498.6301369881</c:v>
                </c:pt>
                <c:pt idx="31">
                  <c:v>1608545.2054794531</c:v>
                </c:pt>
                <c:pt idx="32">
                  <c:v>1550345.2054794519</c:v>
                </c:pt>
                <c:pt idx="33">
                  <c:v>1558701.3698630151</c:v>
                </c:pt>
                <c:pt idx="34">
                  <c:v>1634183.5616438356</c:v>
                </c:pt>
                <c:pt idx="35">
                  <c:v>1609200</c:v>
                </c:pt>
                <c:pt idx="36">
                  <c:v>1550684.9315068498</c:v>
                </c:pt>
                <c:pt idx="37">
                  <c:v>1595317.8082191779</c:v>
                </c:pt>
                <c:pt idx="38">
                  <c:v>1629293.1506849306</c:v>
                </c:pt>
                <c:pt idx="39">
                  <c:v>1545547.9452054794</c:v>
                </c:pt>
                <c:pt idx="40">
                  <c:v>1558901.3698630151</c:v>
                </c:pt>
                <c:pt idx="41">
                  <c:v>1659336.98630137</c:v>
                </c:pt>
                <c:pt idx="42">
                  <c:v>1701857.5342465749</c:v>
                </c:pt>
                <c:pt idx="43">
                  <c:v>1735665.7534246575</c:v>
                </c:pt>
                <c:pt idx="44">
                  <c:v>1726575.3424657541</c:v>
                </c:pt>
                <c:pt idx="45">
                  <c:v>1762189.0410958903</c:v>
                </c:pt>
                <c:pt idx="46">
                  <c:v>1835123.2876712328</c:v>
                </c:pt>
                <c:pt idx="47">
                  <c:v>1817167.1232876712</c:v>
                </c:pt>
                <c:pt idx="48">
                  <c:v>1759457.5342465749</c:v>
                </c:pt>
                <c:pt idx="49">
                  <c:v>1849643.8356164384</c:v>
                </c:pt>
                <c:pt idx="50">
                  <c:v>1916205.4794520547</c:v>
                </c:pt>
                <c:pt idx="51">
                  <c:v>1868394.5205479451</c:v>
                </c:pt>
                <c:pt idx="52">
                  <c:v>1880241.0958904109</c:v>
                </c:pt>
                <c:pt idx="53">
                  <c:v>1719205.4794520547</c:v>
                </c:pt>
                <c:pt idx="54">
                  <c:v>1814112.3287671232</c:v>
                </c:pt>
                <c:pt idx="55">
                  <c:v>1716994.5205479453</c:v>
                </c:pt>
                <c:pt idx="56">
                  <c:v>1738778.0821917811</c:v>
                </c:pt>
                <c:pt idx="57">
                  <c:v>1782997.2602739725</c:v>
                </c:pt>
                <c:pt idx="58">
                  <c:v>1788553.4246575278</c:v>
                </c:pt>
                <c:pt idx="59">
                  <c:v>1886312.3287671234</c:v>
                </c:pt>
                <c:pt idx="60">
                  <c:v>1988000</c:v>
                </c:pt>
              </c:numCache>
            </c:numRef>
          </c:val>
        </c:ser>
        <c:ser>
          <c:idx val="2"/>
          <c:order val="2"/>
          <c:tx>
            <c:strRef>
              <c:f>'U.S. Oil Supplies'!$E$2</c:f>
              <c:strCache>
                <c:ptCount val="1"/>
                <c:pt idx="0">
                  <c:v>Processing Gain and Stock Changes</c:v>
                </c:pt>
              </c:strCache>
            </c:strRef>
          </c:tx>
          <c:spPr>
            <a:solidFill>
              <a:schemeClr val="bg1">
                <a:lumMod val="95000"/>
              </a:schemeClr>
            </a:solidFill>
            <a:ln w="25400">
              <a:solidFill>
                <a:schemeClr val="bg1">
                  <a:lumMod val="95000"/>
                </a:schemeClr>
              </a:solidFill>
            </a:ln>
          </c:spPr>
          <c:cat>
            <c:numRef>
              <c:f>'U.S. Oil Supplies'!$B$3:$B$63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'U.S. Oil Supplies'!$E$3:$E$63</c:f>
              <c:numCache>
                <c:formatCode>_(* #,##0_);_(* \(#,##0\);_(* "-"??_);_(@_)</c:formatCode>
                <c:ptCount val="61"/>
                <c:pt idx="0">
                  <c:v>57865.753424657363</c:v>
                </c:pt>
                <c:pt idx="1">
                  <c:v>-94090.410958904133</c:v>
                </c:pt>
                <c:pt idx="2">
                  <c:v>-101624.65753424657</c:v>
                </c:pt>
                <c:pt idx="3">
                  <c:v>-122106.84931506847</c:v>
                </c:pt>
                <c:pt idx="4">
                  <c:v>52169.863013698632</c:v>
                </c:pt>
                <c:pt idx="5">
                  <c:v>34054.794520547934</c:v>
                </c:pt>
                <c:pt idx="6">
                  <c:v>-136515.06849315006</c:v>
                </c:pt>
                <c:pt idx="7">
                  <c:v>-125389.04109589041</c:v>
                </c:pt>
                <c:pt idx="8">
                  <c:v>203567.12328767122</c:v>
                </c:pt>
                <c:pt idx="9">
                  <c:v>35589.04109589041</c:v>
                </c:pt>
                <c:pt idx="10">
                  <c:v>228813.69863013699</c:v>
                </c:pt>
                <c:pt idx="11">
                  <c:v>68254.794520547963</c:v>
                </c:pt>
                <c:pt idx="12">
                  <c:v>142756.16438356164</c:v>
                </c:pt>
                <c:pt idx="13">
                  <c:v>198484.93150684843</c:v>
                </c:pt>
                <c:pt idx="14">
                  <c:v>207284.93150684846</c:v>
                </c:pt>
                <c:pt idx="15">
                  <c:v>227758.90410958906</c:v>
                </c:pt>
                <c:pt idx="16">
                  <c:v>140860.27397260311</c:v>
                </c:pt>
                <c:pt idx="17">
                  <c:v>119413.69863013699</c:v>
                </c:pt>
                <c:pt idx="18">
                  <c:v>167753.42465753359</c:v>
                </c:pt>
                <c:pt idx="19">
                  <c:v>383180.82191780815</c:v>
                </c:pt>
                <c:pt idx="20">
                  <c:v>255654.79452054793</c:v>
                </c:pt>
                <c:pt idx="21">
                  <c:v>310539.72602739715</c:v>
                </c:pt>
                <c:pt idx="22">
                  <c:v>622271.23287671234</c:v>
                </c:pt>
                <c:pt idx="23">
                  <c:v>318246.57534246711</c:v>
                </c:pt>
                <c:pt idx="24">
                  <c:v>301139.72602739715</c:v>
                </c:pt>
                <c:pt idx="25">
                  <c:v>427241.095890411</c:v>
                </c:pt>
                <c:pt idx="26">
                  <c:v>536493.15068493481</c:v>
                </c:pt>
                <c:pt idx="27">
                  <c:v>-23767.123287671217</c:v>
                </c:pt>
                <c:pt idx="28">
                  <c:v>590312.32876712445</c:v>
                </c:pt>
                <c:pt idx="29">
                  <c:v>354224.65753424523</c:v>
                </c:pt>
                <c:pt idx="30">
                  <c:v>458906.84931506851</c:v>
                </c:pt>
                <c:pt idx="31">
                  <c:v>347709.58904109598</c:v>
                </c:pt>
                <c:pt idx="32">
                  <c:v>677797.26027397229</c:v>
                </c:pt>
                <c:pt idx="33">
                  <c:v>507821.91780821921</c:v>
                </c:pt>
                <c:pt idx="34">
                  <c:v>273887.67123287672</c:v>
                </c:pt>
                <c:pt idx="35">
                  <c:v>660002.73972602747</c:v>
                </c:pt>
                <c:pt idx="36">
                  <c:v>414210.95890410955</c:v>
                </c:pt>
                <c:pt idx="37">
                  <c:v>598153.42465753772</c:v>
                </c:pt>
                <c:pt idx="38">
                  <c:v>684873.9726027397</c:v>
                </c:pt>
                <c:pt idx="39">
                  <c:v>704734.24657534249</c:v>
                </c:pt>
                <c:pt idx="40">
                  <c:v>575802.73972602747</c:v>
                </c:pt>
                <c:pt idx="41">
                  <c:v>725041.09589041094</c:v>
                </c:pt>
                <c:pt idx="42">
                  <c:v>842484.93150685041</c:v>
                </c:pt>
                <c:pt idx="43">
                  <c:v>614980.82191780943</c:v>
                </c:pt>
                <c:pt idx="44">
                  <c:v>752756.1643835617</c:v>
                </c:pt>
                <c:pt idx="45">
                  <c:v>1020687.6712328767</c:v>
                </c:pt>
                <c:pt idx="46">
                  <c:v>991449.31506849325</c:v>
                </c:pt>
                <c:pt idx="47">
                  <c:v>706123.28767123236</c:v>
                </c:pt>
                <c:pt idx="48">
                  <c:v>647208.21917807718</c:v>
                </c:pt>
                <c:pt idx="49">
                  <c:v>1308312.3287671234</c:v>
                </c:pt>
                <c:pt idx="50">
                  <c:v>1019934.2465753425</c:v>
                </c:pt>
                <c:pt idx="51">
                  <c:v>577701.36986301444</c:v>
                </c:pt>
                <c:pt idx="52">
                  <c:v>1061873.9726027397</c:v>
                </c:pt>
                <c:pt idx="53">
                  <c:v>918216.43835616449</c:v>
                </c:pt>
                <c:pt idx="54">
                  <c:v>844372.60273972608</c:v>
                </c:pt>
                <c:pt idx="55">
                  <c:v>844745.20547944936</c:v>
                </c:pt>
                <c:pt idx="56">
                  <c:v>933994.5205479454</c:v>
                </c:pt>
                <c:pt idx="57">
                  <c:v>1144082.1917808219</c:v>
                </c:pt>
                <c:pt idx="58">
                  <c:v>800016.43835616449</c:v>
                </c:pt>
                <c:pt idx="59">
                  <c:v>868654.79452054796</c:v>
                </c:pt>
                <c:pt idx="60">
                  <c:v>1249000</c:v>
                </c:pt>
              </c:numCache>
            </c:numRef>
          </c:val>
        </c:ser>
        <c:ser>
          <c:idx val="3"/>
          <c:order val="3"/>
          <c:tx>
            <c:strRef>
              <c:f>'U.S. Oil Supplies'!$F$2</c:f>
              <c:strCache>
                <c:ptCount val="1"/>
                <c:pt idx="0">
                  <c:v>Adjustments and Biofuels</c:v>
                </c:pt>
              </c:strCache>
            </c:strRef>
          </c:tx>
          <c:spPr>
            <a:solidFill>
              <a:schemeClr val="tx1">
                <a:lumMod val="65000"/>
                <a:lumOff val="35000"/>
              </a:schemeClr>
            </a:solidFill>
            <a:ln w="25400">
              <a:noFill/>
            </a:ln>
          </c:spPr>
          <c:cat>
            <c:numRef>
              <c:f>'U.S. Oil Supplies'!$B$3:$B$63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'U.S. Oil Supplies'!$F$3:$F$63</c:f>
              <c:numCache>
                <c:formatCode>_(* #,##0_);_(* \(#,##0\);_(* "-"??_);_(@_)</c:formatCode>
                <c:ptCount val="61"/>
                <c:pt idx="0">
                  <c:v>-50605.479452054795</c:v>
                </c:pt>
                <c:pt idx="1">
                  <c:v>-31167.123287671217</c:v>
                </c:pt>
                <c:pt idx="2">
                  <c:v>-16156.164383561645</c:v>
                </c:pt>
                <c:pt idx="3">
                  <c:v>-22290.410958904096</c:v>
                </c:pt>
                <c:pt idx="4">
                  <c:v>-25843.835616438224</c:v>
                </c:pt>
                <c:pt idx="5">
                  <c:v>-36720.547945205479</c:v>
                </c:pt>
                <c:pt idx="6">
                  <c:v>-45654.794520547934</c:v>
                </c:pt>
                <c:pt idx="7">
                  <c:v>-49964.383561643837</c:v>
                </c:pt>
                <c:pt idx="8">
                  <c:v>-27386.301369863013</c:v>
                </c:pt>
                <c:pt idx="9">
                  <c:v>-10082.191780821955</c:v>
                </c:pt>
                <c:pt idx="10">
                  <c:v>-8197.2602739726026</c:v>
                </c:pt>
                <c:pt idx="11">
                  <c:v>-8720.5479452054806</c:v>
                </c:pt>
                <c:pt idx="12">
                  <c:v>-9243.8356164383094</c:v>
                </c:pt>
                <c:pt idx="13">
                  <c:v>-9564.3835616437973</c:v>
                </c:pt>
                <c:pt idx="14">
                  <c:v>-9789.0410958904104</c:v>
                </c:pt>
                <c:pt idx="15">
                  <c:v>-9991.7808219178096</c:v>
                </c:pt>
                <c:pt idx="16">
                  <c:v>-10353.424657534284</c:v>
                </c:pt>
                <c:pt idx="17">
                  <c:v>-8734.2465753424749</c:v>
                </c:pt>
                <c:pt idx="18">
                  <c:v>17482.191780821919</c:v>
                </c:pt>
                <c:pt idx="19">
                  <c:v>-7093.1506849315283</c:v>
                </c:pt>
                <c:pt idx="20">
                  <c:v>-15920.547945205479</c:v>
                </c:pt>
                <c:pt idx="21">
                  <c:v>45065.75342465737</c:v>
                </c:pt>
                <c:pt idx="22">
                  <c:v>42953.424657534226</c:v>
                </c:pt>
                <c:pt idx="23">
                  <c:v>18457.534246575167</c:v>
                </c:pt>
                <c:pt idx="24">
                  <c:v>-2235.6164383561645</c:v>
                </c:pt>
                <c:pt idx="25">
                  <c:v>40898.630136986285</c:v>
                </c:pt>
                <c:pt idx="26">
                  <c:v>101076.71232876713</c:v>
                </c:pt>
                <c:pt idx="27">
                  <c:v>28397.260273972603</c:v>
                </c:pt>
                <c:pt idx="28">
                  <c:v>-20101.369863013701</c:v>
                </c:pt>
                <c:pt idx="29">
                  <c:v>37865.753424657363</c:v>
                </c:pt>
                <c:pt idx="30">
                  <c:v>63958.904109589035</c:v>
                </c:pt>
                <c:pt idx="31">
                  <c:v>128783.56164383562</c:v>
                </c:pt>
                <c:pt idx="32">
                  <c:v>120841.09589041096</c:v>
                </c:pt>
                <c:pt idx="33">
                  <c:v>164915.06849315006</c:v>
                </c:pt>
                <c:pt idx="34">
                  <c:v>228967.12328767122</c:v>
                </c:pt>
                <c:pt idx="35">
                  <c:v>199701.36986301368</c:v>
                </c:pt>
                <c:pt idx="36">
                  <c:v>196660.27397260311</c:v>
                </c:pt>
                <c:pt idx="37">
                  <c:v>208542.46575342465</c:v>
                </c:pt>
                <c:pt idx="38">
                  <c:v>249928.76712328842</c:v>
                </c:pt>
                <c:pt idx="39">
                  <c:v>260043.83561643798</c:v>
                </c:pt>
                <c:pt idx="40">
                  <c:v>337597.26027397433</c:v>
                </c:pt>
                <c:pt idx="41">
                  <c:v>287098.63013698615</c:v>
                </c:pt>
                <c:pt idx="42">
                  <c:v>387378.08219178085</c:v>
                </c:pt>
                <c:pt idx="43">
                  <c:v>421665.75342465751</c:v>
                </c:pt>
                <c:pt idx="44">
                  <c:v>523208.21917808225</c:v>
                </c:pt>
                <c:pt idx="45">
                  <c:v>496386.30136986321</c:v>
                </c:pt>
                <c:pt idx="46">
                  <c:v>529073.9726027397</c:v>
                </c:pt>
                <c:pt idx="47">
                  <c:v>487306.84931506851</c:v>
                </c:pt>
                <c:pt idx="48">
                  <c:v>495109.58904109598</c:v>
                </c:pt>
                <c:pt idx="49">
                  <c:v>567438.35616438405</c:v>
                </c:pt>
                <c:pt idx="50">
                  <c:v>533753.4246575376</c:v>
                </c:pt>
                <c:pt idx="51">
                  <c:v>500884.9315068507</c:v>
                </c:pt>
                <c:pt idx="52">
                  <c:v>527175.34246575343</c:v>
                </c:pt>
                <c:pt idx="53">
                  <c:v>477602.73972602736</c:v>
                </c:pt>
                <c:pt idx="54">
                  <c:v>565709.58904109336</c:v>
                </c:pt>
                <c:pt idx="55">
                  <c:v>513142.46575342462</c:v>
                </c:pt>
                <c:pt idx="56">
                  <c:v>522098.63013698615</c:v>
                </c:pt>
                <c:pt idx="57">
                  <c:v>653221.91780821909</c:v>
                </c:pt>
                <c:pt idx="58">
                  <c:v>854816.43835616449</c:v>
                </c:pt>
                <c:pt idx="59">
                  <c:v>921158.68493150687</c:v>
                </c:pt>
                <c:pt idx="60">
                  <c:v>827000</c:v>
                </c:pt>
              </c:numCache>
            </c:numRef>
          </c:val>
        </c:ser>
        <c:ser>
          <c:idx val="4"/>
          <c:order val="4"/>
          <c:tx>
            <c:strRef>
              <c:f>'U.S. Oil Supplies'!$G$2</c:f>
              <c:strCache>
                <c:ptCount val="1"/>
                <c:pt idx="0">
                  <c:v>Net Imports</c:v>
                </c:pt>
              </c:strCache>
            </c:strRef>
          </c:tx>
          <c:spPr>
            <a:solidFill>
              <a:schemeClr val="accent3"/>
            </a:solidFill>
            <a:ln w="25400">
              <a:noFill/>
            </a:ln>
          </c:spPr>
          <c:cat>
            <c:numRef>
              <c:f>'U.S. Oil Supplies'!$B$3:$B$63</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'U.S. Oil Supplies'!$G$3:$G$63</c:f>
              <c:numCache>
                <c:formatCode>_(* #,##0_);_(* \(#,##0\);_(* "-"??_);_(@_)</c:formatCode>
                <c:ptCount val="61"/>
                <c:pt idx="0">
                  <c:v>545082.191780822</c:v>
                </c:pt>
                <c:pt idx="1">
                  <c:v>422306.84931506851</c:v>
                </c:pt>
                <c:pt idx="2">
                  <c:v>521421.91780821921</c:v>
                </c:pt>
                <c:pt idx="3">
                  <c:v>632624.65753424703</c:v>
                </c:pt>
                <c:pt idx="4">
                  <c:v>696498.6301369865</c:v>
                </c:pt>
                <c:pt idx="5">
                  <c:v>880482.191780822</c:v>
                </c:pt>
                <c:pt idx="6">
                  <c:v>1008780.8219178094</c:v>
                </c:pt>
                <c:pt idx="7">
                  <c:v>1006580.8219178094</c:v>
                </c:pt>
                <c:pt idx="8">
                  <c:v>1424523.2876712328</c:v>
                </c:pt>
                <c:pt idx="9">
                  <c:v>1568536.9863013697</c:v>
                </c:pt>
                <c:pt idx="10">
                  <c:v>1617000</c:v>
                </c:pt>
                <c:pt idx="11">
                  <c:v>1742747.9452054794</c:v>
                </c:pt>
                <c:pt idx="12">
                  <c:v>1913432.8767123288</c:v>
                </c:pt>
                <c:pt idx="13">
                  <c:v>1914517.8082191779</c:v>
                </c:pt>
                <c:pt idx="14">
                  <c:v>2062621.9178082193</c:v>
                </c:pt>
                <c:pt idx="15">
                  <c:v>2280778.0821917807</c:v>
                </c:pt>
                <c:pt idx="16">
                  <c:v>2374690.4109588936</c:v>
                </c:pt>
                <c:pt idx="17">
                  <c:v>2229947.9452054757</c:v>
                </c:pt>
                <c:pt idx="18">
                  <c:v>2615958.9041095893</c:v>
                </c:pt>
                <c:pt idx="19">
                  <c:v>2933331.5068493057</c:v>
                </c:pt>
                <c:pt idx="20">
                  <c:v>3160558.9041095893</c:v>
                </c:pt>
                <c:pt idx="21">
                  <c:v>3701465.7534246547</c:v>
                </c:pt>
                <c:pt idx="22">
                  <c:v>4531301.3698629895</c:v>
                </c:pt>
                <c:pt idx="23">
                  <c:v>6024876.7123287907</c:v>
                </c:pt>
                <c:pt idx="24">
                  <c:v>5891660.2739726035</c:v>
                </c:pt>
                <c:pt idx="25">
                  <c:v>5846320.5479452312</c:v>
                </c:pt>
                <c:pt idx="26">
                  <c:v>7109073.9726027464</c:v>
                </c:pt>
                <c:pt idx="27">
                  <c:v>8564542.4657535087</c:v>
                </c:pt>
                <c:pt idx="28">
                  <c:v>8001610.9589041164</c:v>
                </c:pt>
                <c:pt idx="29">
                  <c:v>7985290.4109589048</c:v>
                </c:pt>
                <c:pt idx="30">
                  <c:v>6382046.5753424615</c:v>
                </c:pt>
                <c:pt idx="31">
                  <c:v>5401084.9315068554</c:v>
                </c:pt>
                <c:pt idx="32">
                  <c:v>4298202.7397260275</c:v>
                </c:pt>
                <c:pt idx="33">
                  <c:v>4312027.3972602738</c:v>
                </c:pt>
                <c:pt idx="34">
                  <c:v>4728383.5616438305</c:v>
                </c:pt>
                <c:pt idx="35">
                  <c:v>4286136.9863013914</c:v>
                </c:pt>
                <c:pt idx="36">
                  <c:v>5438928.7671232894</c:v>
                </c:pt>
                <c:pt idx="37">
                  <c:v>5914052.0547945192</c:v>
                </c:pt>
                <c:pt idx="38">
                  <c:v>6604586.3013698654</c:v>
                </c:pt>
                <c:pt idx="39">
                  <c:v>7201750.6849315055</c:v>
                </c:pt>
                <c:pt idx="40">
                  <c:v>7160887.6712328596</c:v>
                </c:pt>
                <c:pt idx="41">
                  <c:v>6625813.6986301197</c:v>
                </c:pt>
                <c:pt idx="42">
                  <c:v>6957027.3972602738</c:v>
                </c:pt>
                <c:pt idx="43">
                  <c:v>7617753.4246575199</c:v>
                </c:pt>
                <c:pt idx="44">
                  <c:v>8054041.0958904075</c:v>
                </c:pt>
                <c:pt idx="45">
                  <c:v>7885687.6712328596</c:v>
                </c:pt>
                <c:pt idx="46">
                  <c:v>8521180.8219178077</c:v>
                </c:pt>
                <c:pt idx="47">
                  <c:v>9158115.0684931502</c:v>
                </c:pt>
                <c:pt idx="48">
                  <c:v>9763531.506849315</c:v>
                </c:pt>
                <c:pt idx="49">
                  <c:v>9912484.9315067958</c:v>
                </c:pt>
                <c:pt idx="50">
                  <c:v>10447605.479452062</c:v>
                </c:pt>
                <c:pt idx="51">
                  <c:v>10900326.027397195</c:v>
                </c:pt>
                <c:pt idx="52">
                  <c:v>10546468.493150692</c:v>
                </c:pt>
                <c:pt idx="53">
                  <c:v>11237789.041095834</c:v>
                </c:pt>
                <c:pt idx="54">
                  <c:v>12130049.315068496</c:v>
                </c:pt>
                <c:pt idx="55">
                  <c:v>12548906.849315057</c:v>
                </c:pt>
                <c:pt idx="56">
                  <c:v>12390468.493150692</c:v>
                </c:pt>
                <c:pt idx="57">
                  <c:v>12035830.136986271</c:v>
                </c:pt>
                <c:pt idx="58">
                  <c:v>11144115.06849315</c:v>
                </c:pt>
                <c:pt idx="59">
                  <c:v>9700158.9041095879</c:v>
                </c:pt>
                <c:pt idx="60">
                  <c:v>9713000</c:v>
                </c:pt>
              </c:numCache>
            </c:numRef>
          </c:val>
        </c:ser>
        <c:axId val="38672640"/>
        <c:axId val="38678528"/>
      </c:areaChart>
      <c:catAx>
        <c:axId val="38672640"/>
        <c:scaling>
          <c:orientation val="minMax"/>
        </c:scaling>
        <c:axPos val="b"/>
        <c:numFmt formatCode="General" sourceLinked="1"/>
        <c:tickLblPos val="nextTo"/>
        <c:spPr>
          <a:ln>
            <a:noFill/>
          </a:ln>
        </c:spPr>
        <c:crossAx val="38678528"/>
        <c:crosses val="autoZero"/>
        <c:auto val="1"/>
        <c:lblAlgn val="ctr"/>
        <c:lblOffset val="100"/>
        <c:tickLblSkip val="10"/>
      </c:catAx>
      <c:valAx>
        <c:axId val="38678528"/>
        <c:scaling>
          <c:orientation val="minMax"/>
        </c:scaling>
        <c:axPos val="l"/>
        <c:majorGridlines>
          <c:spPr>
            <a:ln>
              <a:solidFill>
                <a:schemeClr val="bg1"/>
              </a:solidFill>
            </a:ln>
          </c:spPr>
        </c:majorGridlines>
        <c:numFmt formatCode="_(* #,##0_);_(* \(#,##0\);_(* &quot;-&quot;??_);_(@_)" sourceLinked="0"/>
        <c:tickLblPos val="nextTo"/>
        <c:spPr>
          <a:ln>
            <a:noFill/>
          </a:ln>
        </c:spPr>
        <c:crossAx val="38672640"/>
        <c:crosses val="autoZero"/>
        <c:crossBetween val="midCat"/>
        <c:dispUnits>
          <c:builtInUnit val="millions"/>
          <c:dispUnitsLbl>
            <c:layout>
              <c:manualLayout>
                <c:xMode val="edge"/>
                <c:yMode val="edge"/>
                <c:x val="0"/>
                <c:y val="7.6091912122095873E-2"/>
              </c:manualLayout>
            </c:layout>
            <c:tx>
              <c:rich>
                <a:bodyPr/>
                <a:lstStyle/>
                <a:p>
                  <a:pPr>
                    <a:defRPr b="0"/>
                  </a:pPr>
                  <a:r>
                    <a:rPr lang="en-US" b="0"/>
                    <a:t>Million Barrels per Day</a:t>
                  </a:r>
                </a:p>
              </c:rich>
            </c:tx>
          </c:dispUnitsLbl>
        </c:dispUnits>
      </c:valAx>
    </c:plotArea>
    <c:legend>
      <c:legendPos val="b"/>
      <c:layout>
        <c:manualLayout>
          <c:xMode val="edge"/>
          <c:yMode val="edge"/>
          <c:x val="8.5015415219860543E-2"/>
          <c:y val="0.79134908398221449"/>
          <c:w val="0.91498458478013756"/>
          <c:h val="0.13948667181414848"/>
        </c:manualLayout>
      </c:layout>
    </c:legend>
    <c:plotVisOnly val="1"/>
  </c:chart>
  <c:spPr>
    <a:ln>
      <a:noFill/>
    </a:ln>
  </c:spPr>
  <c:txPr>
    <a:bodyPr/>
    <a:lstStyle/>
    <a:p>
      <a:pPr>
        <a:defRPr sz="1200">
          <a:solidFill>
            <a:schemeClr val="tx1">
              <a:lumMod val="50000"/>
              <a:lumOff val="50000"/>
            </a:schemeClr>
          </a:solidFill>
          <a:latin typeface="Arial Rounded MT Bold"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3447662995655267E-2"/>
          <c:y val="1.900051998790871E-2"/>
          <c:w val="0.8725523386630597"/>
          <c:h val="0.67687152130909012"/>
        </c:manualLayout>
      </c:layout>
      <c:areaChart>
        <c:grouping val="stacked"/>
        <c:ser>
          <c:idx val="0"/>
          <c:order val="0"/>
          <c:tx>
            <c:strRef>
              <c:f>'World Oil Demand'!$A$4</c:f>
              <c:strCache>
                <c:ptCount val="1"/>
                <c:pt idx="0">
                  <c:v>OECD North America</c:v>
                </c:pt>
              </c:strCache>
            </c:strRef>
          </c:tx>
          <c:spPr>
            <a:solidFill>
              <a:schemeClr val="tx2">
                <a:lumMod val="50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Demand'!$B$4:$AU$4</c:f>
              <c:numCache>
                <c:formatCode>_(* #,##0_);_(* \(#,##0\);_(* "-"??_);_(@_)</c:formatCode>
                <c:ptCount val="46"/>
                <c:pt idx="0">
                  <c:v>18534.555068493097</c:v>
                </c:pt>
                <c:pt idx="1">
                  <c:v>19085.086136986298</c:v>
                </c:pt>
                <c:pt idx="2">
                  <c:v>19597.737506849237</c:v>
                </c:pt>
                <c:pt idx="3">
                  <c:v>20303.047814207759</c:v>
                </c:pt>
                <c:pt idx="4">
                  <c:v>20503.145589041098</c:v>
                </c:pt>
                <c:pt idx="5">
                  <c:v>20206.289589041106</c:v>
                </c:pt>
                <c:pt idx="6">
                  <c:v>19908.072383561721</c:v>
                </c:pt>
                <c:pt idx="7">
                  <c:v>20278.706174863462</c:v>
                </c:pt>
                <c:pt idx="8">
                  <c:v>20586.256575342457</c:v>
                </c:pt>
                <c:pt idx="9">
                  <c:v>21232.047835616529</c:v>
                </c:pt>
                <c:pt idx="10">
                  <c:v>21150.437808219282</c:v>
                </c:pt>
                <c:pt idx="11">
                  <c:v>21823.207595628526</c:v>
                </c:pt>
                <c:pt idx="12">
                  <c:v>22275.551917808109</c:v>
                </c:pt>
                <c:pt idx="13">
                  <c:v>22674.41750684924</c:v>
                </c:pt>
                <c:pt idx="14">
                  <c:v>23286.231863013705</c:v>
                </c:pt>
                <c:pt idx="15">
                  <c:v>23548.306366120218</c:v>
                </c:pt>
                <c:pt idx="16">
                  <c:v>23571.330273972457</c:v>
                </c:pt>
                <c:pt idx="17">
                  <c:v>23664.643561643843</c:v>
                </c:pt>
                <c:pt idx="18">
                  <c:v>24049.958219178076</c:v>
                </c:pt>
                <c:pt idx="19">
                  <c:v>24898.23299065082</c:v>
                </c:pt>
                <c:pt idx="20">
                  <c:v>25023.452144252529</c:v>
                </c:pt>
                <c:pt idx="21">
                  <c:v>24903.650518783656</c:v>
                </c:pt>
                <c:pt idx="22">
                  <c:v>25020.229261900622</c:v>
                </c:pt>
                <c:pt idx="23">
                  <c:v>23794.510503392416</c:v>
                </c:pt>
                <c:pt idx="24">
                  <c:v>22826.237767774499</c:v>
                </c:pt>
                <c:pt idx="25">
                  <c:v>23483.346541638552</c:v>
                </c:pt>
                <c:pt idx="26">
                  <c:v>23926.677233310846</c:v>
                </c:pt>
                <c:pt idx="27">
                  <c:v>24222.304272015092</c:v>
                </c:pt>
                <c:pt idx="28">
                  <c:v>24517.931310719348</c:v>
                </c:pt>
                <c:pt idx="29">
                  <c:v>24556.669308327637</c:v>
                </c:pt>
                <c:pt idx="30">
                  <c:v>24600</c:v>
                </c:pt>
                <c:pt idx="31">
                  <c:v>24700</c:v>
                </c:pt>
                <c:pt idx="32">
                  <c:v>24800.000000000004</c:v>
                </c:pt>
                <c:pt idx="33">
                  <c:v>24900.000000000004</c:v>
                </c:pt>
                <c:pt idx="34">
                  <c:v>25000.000000000007</c:v>
                </c:pt>
                <c:pt idx="35">
                  <c:v>25100</c:v>
                </c:pt>
                <c:pt idx="36">
                  <c:v>25200</c:v>
                </c:pt>
                <c:pt idx="37">
                  <c:v>25299.999999999996</c:v>
                </c:pt>
                <c:pt idx="38">
                  <c:v>25399.999999999996</c:v>
                </c:pt>
                <c:pt idx="39">
                  <c:v>25499.999999999996</c:v>
                </c:pt>
                <c:pt idx="40">
                  <c:v>25600</c:v>
                </c:pt>
                <c:pt idx="41">
                  <c:v>25780</c:v>
                </c:pt>
                <c:pt idx="42">
                  <c:v>25960.000000000004</c:v>
                </c:pt>
                <c:pt idx="43">
                  <c:v>26140.000000000004</c:v>
                </c:pt>
                <c:pt idx="44">
                  <c:v>26320.000000000007</c:v>
                </c:pt>
                <c:pt idx="45">
                  <c:v>26500</c:v>
                </c:pt>
              </c:numCache>
            </c:numRef>
          </c:val>
        </c:ser>
        <c:ser>
          <c:idx val="1"/>
          <c:order val="1"/>
          <c:tx>
            <c:strRef>
              <c:f>'World Oil Demand'!$A$9</c:f>
              <c:strCache>
                <c:ptCount val="1"/>
                <c:pt idx="0">
                  <c:v>OECD Europe</c:v>
                </c:pt>
              </c:strCache>
            </c:strRef>
          </c:tx>
          <c:spPr>
            <a:solidFill>
              <a:schemeClr val="tx2">
                <a:lumMod val="60000"/>
                <a:lumOff val="40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Demand'!$B$9:$AU$9</c:f>
              <c:numCache>
                <c:formatCode>_(* #,##0_);_(* \(#,##0\);_(* "-"??_);_(@_)</c:formatCode>
                <c:ptCount val="46"/>
                <c:pt idx="0">
                  <c:v>12693.442630137</c:v>
                </c:pt>
                <c:pt idx="1">
                  <c:v>13124.959219158087</c:v>
                </c:pt>
                <c:pt idx="2">
                  <c:v>13134.50227395261</c:v>
                </c:pt>
                <c:pt idx="3">
                  <c:v>13264.625535559124</c:v>
                </c:pt>
                <c:pt idx="4">
                  <c:v>13346.73510959904</c:v>
                </c:pt>
                <c:pt idx="5">
                  <c:v>13538.281753424659</c:v>
                </c:pt>
                <c:pt idx="6">
                  <c:v>13732.519479452056</c:v>
                </c:pt>
                <c:pt idx="7">
                  <c:v>13897.134852459061</c:v>
                </c:pt>
                <c:pt idx="8">
                  <c:v>13803.64543835622</c:v>
                </c:pt>
                <c:pt idx="9">
                  <c:v>13855.400931506845</c:v>
                </c:pt>
                <c:pt idx="10">
                  <c:v>14015.565808219177</c:v>
                </c:pt>
                <c:pt idx="11">
                  <c:v>14312.811743169399</c:v>
                </c:pt>
                <c:pt idx="12">
                  <c:v>14490.043616438355</c:v>
                </c:pt>
                <c:pt idx="13">
                  <c:v>14768.1376849315</c:v>
                </c:pt>
                <c:pt idx="14">
                  <c:v>14795.907821917805</c:v>
                </c:pt>
                <c:pt idx="15">
                  <c:v>14671.680819672129</c:v>
                </c:pt>
                <c:pt idx="16">
                  <c:v>14839.930821917811</c:v>
                </c:pt>
                <c:pt idx="17">
                  <c:v>14740.877534246527</c:v>
                </c:pt>
                <c:pt idx="18">
                  <c:v>14824.624328787117</c:v>
                </c:pt>
                <c:pt idx="19">
                  <c:v>14950.633674820818</c:v>
                </c:pt>
                <c:pt idx="20">
                  <c:v>15119.956046656513</c:v>
                </c:pt>
                <c:pt idx="21">
                  <c:v>15179.121804885168</c:v>
                </c:pt>
                <c:pt idx="22">
                  <c:v>14821.684110834614</c:v>
                </c:pt>
                <c:pt idx="23">
                  <c:v>14670.10323225397</c:v>
                </c:pt>
                <c:pt idx="24">
                  <c:v>14067.549774419816</c:v>
                </c:pt>
                <c:pt idx="25">
                  <c:v>14056.291478683172</c:v>
                </c:pt>
                <c:pt idx="26">
                  <c:v>14045.033182946536</c:v>
                </c:pt>
                <c:pt idx="27">
                  <c:v>14033.774887209916</c:v>
                </c:pt>
                <c:pt idx="28">
                  <c:v>14022.516591473261</c:v>
                </c:pt>
                <c:pt idx="29">
                  <c:v>14011.258295736632</c:v>
                </c:pt>
                <c:pt idx="30">
                  <c:v>14000</c:v>
                </c:pt>
                <c:pt idx="31">
                  <c:v>13880</c:v>
                </c:pt>
                <c:pt idx="32">
                  <c:v>13760.000000000002</c:v>
                </c:pt>
                <c:pt idx="33">
                  <c:v>13640.000000000002</c:v>
                </c:pt>
                <c:pt idx="34">
                  <c:v>13520.000000000004</c:v>
                </c:pt>
                <c:pt idx="35">
                  <c:v>13400</c:v>
                </c:pt>
                <c:pt idx="36">
                  <c:v>13400</c:v>
                </c:pt>
                <c:pt idx="37">
                  <c:v>13400</c:v>
                </c:pt>
                <c:pt idx="38">
                  <c:v>13400</c:v>
                </c:pt>
                <c:pt idx="39">
                  <c:v>13400</c:v>
                </c:pt>
                <c:pt idx="40">
                  <c:v>13400</c:v>
                </c:pt>
                <c:pt idx="41">
                  <c:v>13440</c:v>
                </c:pt>
                <c:pt idx="42">
                  <c:v>13479.999999999955</c:v>
                </c:pt>
                <c:pt idx="43">
                  <c:v>13519.999999999955</c:v>
                </c:pt>
                <c:pt idx="44">
                  <c:v>13559.999999999953</c:v>
                </c:pt>
                <c:pt idx="45">
                  <c:v>13600</c:v>
                </c:pt>
              </c:numCache>
            </c:numRef>
          </c:val>
        </c:ser>
        <c:ser>
          <c:idx val="2"/>
          <c:order val="2"/>
          <c:tx>
            <c:strRef>
              <c:f>'World Oil Demand'!$A$32</c:f>
              <c:strCache>
                <c:ptCount val="1"/>
                <c:pt idx="0">
                  <c:v>OECD Asia Pacific</c:v>
                </c:pt>
              </c:strCache>
            </c:strRef>
          </c:tx>
          <c:spPr>
            <a:solidFill>
              <a:schemeClr val="tx2">
                <a:lumMod val="40000"/>
                <a:lumOff val="60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Demand'!$B$32:$AU$32</c:f>
              <c:numCache>
                <c:formatCode>_(* #,##0_);_(* \(#,##0\);_(* "-"??_);_(@_)</c:formatCode>
                <c:ptCount val="46"/>
                <c:pt idx="0">
                  <c:v>5617.1124493150883</c:v>
                </c:pt>
                <c:pt idx="1">
                  <c:v>5746.8853643835819</c:v>
                </c:pt>
                <c:pt idx="2">
                  <c:v>5805.6992739726238</c:v>
                </c:pt>
                <c:pt idx="3">
                  <c:v>6246.9524562841525</c:v>
                </c:pt>
                <c:pt idx="4">
                  <c:v>6595.7560575342395</c:v>
                </c:pt>
                <c:pt idx="5">
                  <c:v>7093.3482189832011</c:v>
                </c:pt>
                <c:pt idx="6">
                  <c:v>7393.6565031106047</c:v>
                </c:pt>
                <c:pt idx="7">
                  <c:v>7776.1091764854018</c:v>
                </c:pt>
                <c:pt idx="8">
                  <c:v>7901.2380463037116</c:v>
                </c:pt>
                <c:pt idx="9">
                  <c:v>8405.8720711494134</c:v>
                </c:pt>
                <c:pt idx="10">
                  <c:v>8657.3588414870155</c:v>
                </c:pt>
                <c:pt idx="11">
                  <c:v>8834.2340098547684</c:v>
                </c:pt>
                <c:pt idx="12">
                  <c:v>9055.5423901068389</c:v>
                </c:pt>
                <c:pt idx="13">
                  <c:v>8488.957270545523</c:v>
                </c:pt>
                <c:pt idx="14">
                  <c:v>8748.5715195878056</c:v>
                </c:pt>
                <c:pt idx="15">
                  <c:v>8753.9261971332053</c:v>
                </c:pt>
                <c:pt idx="16">
                  <c:v>8636.2418133205265</c:v>
                </c:pt>
                <c:pt idx="17">
                  <c:v>8614.4251281394572</c:v>
                </c:pt>
                <c:pt idx="18">
                  <c:v>8739.9394525589505</c:v>
                </c:pt>
                <c:pt idx="19">
                  <c:v>8557.0011194694089</c:v>
                </c:pt>
                <c:pt idx="20">
                  <c:v>8690.382232410715</c:v>
                </c:pt>
                <c:pt idx="21">
                  <c:v>8604.4319501549689</c:v>
                </c:pt>
                <c:pt idx="22">
                  <c:v>8509.3812647627656</c:v>
                </c:pt>
                <c:pt idx="23">
                  <c:v>8226.208323139017</c:v>
                </c:pt>
                <c:pt idx="24">
                  <c:v>7812.5776492619034</c:v>
                </c:pt>
                <c:pt idx="25">
                  <c:v>7793.8147077182475</c:v>
                </c:pt>
                <c:pt idx="26">
                  <c:v>7775.0517661746044</c:v>
                </c:pt>
                <c:pt idx="27">
                  <c:v>7756.2888246309494</c:v>
                </c:pt>
                <c:pt idx="28">
                  <c:v>7737.5258830873054</c:v>
                </c:pt>
                <c:pt idx="29">
                  <c:v>7718.7629415436732</c:v>
                </c:pt>
                <c:pt idx="30">
                  <c:v>7700</c:v>
                </c:pt>
                <c:pt idx="31">
                  <c:v>7740</c:v>
                </c:pt>
                <c:pt idx="32">
                  <c:v>7780</c:v>
                </c:pt>
                <c:pt idx="33">
                  <c:v>7820</c:v>
                </c:pt>
                <c:pt idx="34">
                  <c:v>7860</c:v>
                </c:pt>
                <c:pt idx="35">
                  <c:v>7900</c:v>
                </c:pt>
                <c:pt idx="36">
                  <c:v>7940</c:v>
                </c:pt>
                <c:pt idx="37">
                  <c:v>7980</c:v>
                </c:pt>
                <c:pt idx="38">
                  <c:v>8020</c:v>
                </c:pt>
                <c:pt idx="39">
                  <c:v>8060.0000000000009</c:v>
                </c:pt>
                <c:pt idx="40">
                  <c:v>8100</c:v>
                </c:pt>
                <c:pt idx="41">
                  <c:v>8140.0000000000009</c:v>
                </c:pt>
                <c:pt idx="42">
                  <c:v>8180.0000000000018</c:v>
                </c:pt>
                <c:pt idx="43">
                  <c:v>8220.0000000000018</c:v>
                </c:pt>
                <c:pt idx="44">
                  <c:v>8260.0000000000018</c:v>
                </c:pt>
                <c:pt idx="45">
                  <c:v>8299.9999999999436</c:v>
                </c:pt>
              </c:numCache>
            </c:numRef>
          </c:val>
        </c:ser>
        <c:ser>
          <c:idx val="3"/>
          <c:order val="3"/>
          <c:tx>
            <c:strRef>
              <c:f>'World Oil Demand'!$A$38</c:f>
              <c:strCache>
                <c:ptCount val="1"/>
                <c:pt idx="0">
                  <c:v>Africa</c:v>
                </c:pt>
              </c:strCache>
            </c:strRef>
          </c:tx>
          <c:spPr>
            <a:solidFill>
              <a:schemeClr val="accent3">
                <a:lumMod val="75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Demand'!$B$38:$AU$38</c:f>
              <c:numCache>
                <c:formatCode>_(* #,##0_);_(* \(#,##0\);_(* "-"??_);_(@_)</c:formatCode>
                <c:ptCount val="46"/>
                <c:pt idx="0">
                  <c:v>1707.6862749857553</c:v>
                </c:pt>
                <c:pt idx="1">
                  <c:v>1720.6021641075392</c:v>
                </c:pt>
                <c:pt idx="2">
                  <c:v>1786.047304564265</c:v>
                </c:pt>
                <c:pt idx="3">
                  <c:v>1855.0724522245448</c:v>
                </c:pt>
                <c:pt idx="4">
                  <c:v>1930.5878699096911</c:v>
                </c:pt>
                <c:pt idx="5">
                  <c:v>1957.6460952178154</c:v>
                </c:pt>
                <c:pt idx="6">
                  <c:v>2000.1036920973229</c:v>
                </c:pt>
                <c:pt idx="7">
                  <c:v>2063.2190761864822</c:v>
                </c:pt>
                <c:pt idx="8">
                  <c:v>2087.9321861123162</c:v>
                </c:pt>
                <c:pt idx="9">
                  <c:v>2146.5194044271998</c:v>
                </c:pt>
                <c:pt idx="10">
                  <c:v>2187.6481147458658</c:v>
                </c:pt>
                <c:pt idx="11">
                  <c:v>2277.2347600705202</c:v>
                </c:pt>
                <c:pt idx="12">
                  <c:v>2353.8929040103972</c:v>
                </c:pt>
                <c:pt idx="13">
                  <c:v>2412.1953549775599</c:v>
                </c:pt>
                <c:pt idx="14">
                  <c:v>2490.313015741357</c:v>
                </c:pt>
                <c:pt idx="15">
                  <c:v>2431.9600552382012</c:v>
                </c:pt>
                <c:pt idx="16">
                  <c:v>2517.4106044731202</c:v>
                </c:pt>
                <c:pt idx="17">
                  <c:v>2552.3506936332683</c:v>
                </c:pt>
                <c:pt idx="18">
                  <c:v>2614.0398074198847</c:v>
                </c:pt>
                <c:pt idx="19">
                  <c:v>2690.7625775060392</c:v>
                </c:pt>
                <c:pt idx="20">
                  <c:v>2727.5941438637501</c:v>
                </c:pt>
                <c:pt idx="21">
                  <c:v>2786.1307247557647</c:v>
                </c:pt>
                <c:pt idx="22">
                  <c:v>2931.0125073048812</c:v>
                </c:pt>
                <c:pt idx="23">
                  <c:v>3045.1945851270652</c:v>
                </c:pt>
                <c:pt idx="24">
                  <c:v>3082.3766338490282</c:v>
                </c:pt>
                <c:pt idx="25">
                  <c:v>3151.9805282075172</c:v>
                </c:pt>
                <c:pt idx="26">
                  <c:v>3221.5844225660117</c:v>
                </c:pt>
                <c:pt idx="27">
                  <c:v>3291.1883169245102</c:v>
                </c:pt>
                <c:pt idx="28">
                  <c:v>3360.7922112830061</c:v>
                </c:pt>
                <c:pt idx="29">
                  <c:v>3430.3961056415142</c:v>
                </c:pt>
                <c:pt idx="30">
                  <c:v>3500</c:v>
                </c:pt>
                <c:pt idx="31">
                  <c:v>3520</c:v>
                </c:pt>
                <c:pt idx="32">
                  <c:v>3540</c:v>
                </c:pt>
                <c:pt idx="33">
                  <c:v>3560</c:v>
                </c:pt>
                <c:pt idx="34">
                  <c:v>3580</c:v>
                </c:pt>
                <c:pt idx="35">
                  <c:v>3600</c:v>
                </c:pt>
                <c:pt idx="36">
                  <c:v>3660</c:v>
                </c:pt>
                <c:pt idx="37">
                  <c:v>3720</c:v>
                </c:pt>
                <c:pt idx="38">
                  <c:v>3780.0000000000005</c:v>
                </c:pt>
                <c:pt idx="39">
                  <c:v>3840.0000000000005</c:v>
                </c:pt>
                <c:pt idx="40">
                  <c:v>3900</c:v>
                </c:pt>
                <c:pt idx="41">
                  <c:v>3960</c:v>
                </c:pt>
                <c:pt idx="42">
                  <c:v>4019.9999999999995</c:v>
                </c:pt>
                <c:pt idx="43">
                  <c:v>4080</c:v>
                </c:pt>
                <c:pt idx="44">
                  <c:v>4140.0000000000009</c:v>
                </c:pt>
                <c:pt idx="45">
                  <c:v>4200</c:v>
                </c:pt>
              </c:numCache>
            </c:numRef>
          </c:val>
        </c:ser>
        <c:ser>
          <c:idx val="4"/>
          <c:order val="4"/>
          <c:tx>
            <c:strRef>
              <c:f>'World Oil Demand'!$A$40</c:f>
              <c:strCache>
                <c:ptCount val="1"/>
                <c:pt idx="0">
                  <c:v>Central and South America</c:v>
                </c:pt>
              </c:strCache>
            </c:strRef>
          </c:tx>
          <c:spPr>
            <a:solidFill>
              <a:schemeClr val="accent4">
                <a:lumMod val="75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Demand'!$B$40:$AU$40</c:f>
              <c:numCache>
                <c:formatCode>_(* #,##0_);_(* \(#,##0\);_(* "-"??_);_(@_)</c:formatCode>
                <c:ptCount val="46"/>
                <c:pt idx="0">
                  <c:v>3280.9353244374011</c:v>
                </c:pt>
                <c:pt idx="1">
                  <c:v>3412.5258921565996</c:v>
                </c:pt>
                <c:pt idx="2">
                  <c:v>3532.9203331875547</c:v>
                </c:pt>
                <c:pt idx="3">
                  <c:v>3610.615724586366</c:v>
                </c:pt>
                <c:pt idx="4">
                  <c:v>3658.3253343733704</c:v>
                </c:pt>
                <c:pt idx="5">
                  <c:v>3773.311390319524</c:v>
                </c:pt>
                <c:pt idx="6">
                  <c:v>3726.5066110387038</c:v>
                </c:pt>
                <c:pt idx="7">
                  <c:v>3836.8407991037257</c:v>
                </c:pt>
                <c:pt idx="8">
                  <c:v>3914.6200356650183</c:v>
                </c:pt>
                <c:pt idx="9">
                  <c:v>4091.8210669586124</c:v>
                </c:pt>
                <c:pt idx="10">
                  <c:v>4382.0558892339604</c:v>
                </c:pt>
                <c:pt idx="11">
                  <c:v>4443.2743034205905</c:v>
                </c:pt>
                <c:pt idx="12">
                  <c:v>4691.1881773114173</c:v>
                </c:pt>
                <c:pt idx="13">
                  <c:v>4854.2918355083002</c:v>
                </c:pt>
                <c:pt idx="14">
                  <c:v>4904.5399220250256</c:v>
                </c:pt>
                <c:pt idx="15">
                  <c:v>4908.4323996000603</c:v>
                </c:pt>
                <c:pt idx="16">
                  <c:v>4916.1939518664931</c:v>
                </c:pt>
                <c:pt idx="17">
                  <c:v>4913.0667466876885</c:v>
                </c:pt>
                <c:pt idx="18">
                  <c:v>4753.6533684198748</c:v>
                </c:pt>
                <c:pt idx="19">
                  <c:v>4871.319323367692</c:v>
                </c:pt>
                <c:pt idx="20">
                  <c:v>5128.9793288406136</c:v>
                </c:pt>
                <c:pt idx="21">
                  <c:v>5209.7936716197482</c:v>
                </c:pt>
                <c:pt idx="22">
                  <c:v>5533.4472018614451</c:v>
                </c:pt>
                <c:pt idx="23">
                  <c:v>5680.9494605243726</c:v>
                </c:pt>
                <c:pt idx="24">
                  <c:v>5652.8080250668854</c:v>
                </c:pt>
                <c:pt idx="25">
                  <c:v>5794.0066875557586</c:v>
                </c:pt>
                <c:pt idx="26">
                  <c:v>5935.2053500445681</c:v>
                </c:pt>
                <c:pt idx="27">
                  <c:v>6076.4040125334395</c:v>
                </c:pt>
                <c:pt idx="28">
                  <c:v>6217.6026750222954</c:v>
                </c:pt>
                <c:pt idx="29">
                  <c:v>6358.8013375111514</c:v>
                </c:pt>
                <c:pt idx="30">
                  <c:v>6500</c:v>
                </c:pt>
                <c:pt idx="31">
                  <c:v>6540</c:v>
                </c:pt>
                <c:pt idx="32">
                  <c:v>6580</c:v>
                </c:pt>
                <c:pt idx="33">
                  <c:v>6620</c:v>
                </c:pt>
                <c:pt idx="34">
                  <c:v>6660</c:v>
                </c:pt>
                <c:pt idx="35">
                  <c:v>6700</c:v>
                </c:pt>
                <c:pt idx="36">
                  <c:v>6780</c:v>
                </c:pt>
                <c:pt idx="37">
                  <c:v>6860</c:v>
                </c:pt>
                <c:pt idx="38">
                  <c:v>6940</c:v>
                </c:pt>
                <c:pt idx="39">
                  <c:v>7020.0000000000009</c:v>
                </c:pt>
                <c:pt idx="40">
                  <c:v>7100</c:v>
                </c:pt>
                <c:pt idx="41">
                  <c:v>7180</c:v>
                </c:pt>
                <c:pt idx="42">
                  <c:v>7260</c:v>
                </c:pt>
                <c:pt idx="43">
                  <c:v>7340</c:v>
                </c:pt>
                <c:pt idx="44">
                  <c:v>7420</c:v>
                </c:pt>
                <c:pt idx="45">
                  <c:v>7500</c:v>
                </c:pt>
              </c:numCache>
            </c:numRef>
          </c:val>
        </c:ser>
        <c:ser>
          <c:idx val="5"/>
          <c:order val="5"/>
          <c:tx>
            <c:strRef>
              <c:f>'World Oil Demand'!$A$42</c:f>
              <c:strCache>
                <c:ptCount val="1"/>
                <c:pt idx="0">
                  <c:v>Middle East</c:v>
                </c:pt>
              </c:strCache>
            </c:strRef>
          </c:tx>
          <c:spPr>
            <a:solidFill>
              <a:schemeClr val="accent3">
                <a:lumMod val="60000"/>
                <a:lumOff val="40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Demand'!$B$42:$AU$42</c:f>
              <c:numCache>
                <c:formatCode>_(* #,##0_);_(* \(#,##0\);_(* "-"??_);_(@_)</c:formatCode>
                <c:ptCount val="46"/>
                <c:pt idx="0">
                  <c:v>2908.5872602742752</c:v>
                </c:pt>
                <c:pt idx="1">
                  <c:v>3000.8087671232847</c:v>
                </c:pt>
                <c:pt idx="2">
                  <c:v>3091.4898630136904</c:v>
                </c:pt>
                <c:pt idx="3">
                  <c:v>3076.0210382513778</c:v>
                </c:pt>
                <c:pt idx="4">
                  <c:v>3208.6660273972598</c:v>
                </c:pt>
                <c:pt idx="5">
                  <c:v>3319.0467534248737</c:v>
                </c:pt>
                <c:pt idx="6">
                  <c:v>3598.8120547945314</c:v>
                </c:pt>
                <c:pt idx="7">
                  <c:v>3678.6061202185801</c:v>
                </c:pt>
                <c:pt idx="8">
                  <c:v>3833.2706301369853</c:v>
                </c:pt>
                <c:pt idx="9">
                  <c:v>4124.8189589041085</c:v>
                </c:pt>
                <c:pt idx="10">
                  <c:v>4034.1881780817107</c:v>
                </c:pt>
                <c:pt idx="11">
                  <c:v>4357.5333333333265</c:v>
                </c:pt>
                <c:pt idx="12">
                  <c:v>4452.7832328767126</c:v>
                </c:pt>
                <c:pt idx="13">
                  <c:v>4550.3983424657554</c:v>
                </c:pt>
                <c:pt idx="14">
                  <c:v>4688.6688786301384</c:v>
                </c:pt>
                <c:pt idx="15">
                  <c:v>4601.9445130604381</c:v>
                </c:pt>
                <c:pt idx="16">
                  <c:v>4978.8698369863023</c:v>
                </c:pt>
                <c:pt idx="17">
                  <c:v>5163.5304041095924</c:v>
                </c:pt>
                <c:pt idx="18">
                  <c:v>5394.2039041095859</c:v>
                </c:pt>
                <c:pt idx="19">
                  <c:v>5705.6875340222414</c:v>
                </c:pt>
                <c:pt idx="20">
                  <c:v>5617.3007421547763</c:v>
                </c:pt>
                <c:pt idx="21">
                  <c:v>6247.4410886669357</c:v>
                </c:pt>
                <c:pt idx="22">
                  <c:v>6468.9466014835161</c:v>
                </c:pt>
                <c:pt idx="23">
                  <c:v>6863.9184382304475</c:v>
                </c:pt>
                <c:pt idx="24">
                  <c:v>7145.9603174704616</c:v>
                </c:pt>
                <c:pt idx="25">
                  <c:v>7154.9669312254036</c:v>
                </c:pt>
                <c:pt idx="26">
                  <c:v>7163.9735449803075</c:v>
                </c:pt>
                <c:pt idx="27">
                  <c:v>7172.9801587352295</c:v>
                </c:pt>
                <c:pt idx="28">
                  <c:v>7181.9867724901515</c:v>
                </c:pt>
                <c:pt idx="29">
                  <c:v>7190.9933862450516</c:v>
                </c:pt>
                <c:pt idx="30">
                  <c:v>7200</c:v>
                </c:pt>
                <c:pt idx="31">
                  <c:v>7320</c:v>
                </c:pt>
                <c:pt idx="32">
                  <c:v>7440</c:v>
                </c:pt>
                <c:pt idx="33">
                  <c:v>7560.0000000000009</c:v>
                </c:pt>
                <c:pt idx="34">
                  <c:v>7680.0000000000009</c:v>
                </c:pt>
                <c:pt idx="35">
                  <c:v>7800</c:v>
                </c:pt>
                <c:pt idx="36">
                  <c:v>7940</c:v>
                </c:pt>
                <c:pt idx="37">
                  <c:v>8080</c:v>
                </c:pt>
                <c:pt idx="38">
                  <c:v>8220</c:v>
                </c:pt>
                <c:pt idx="39">
                  <c:v>8360.0000000000018</c:v>
                </c:pt>
                <c:pt idx="40">
                  <c:v>8500</c:v>
                </c:pt>
                <c:pt idx="41">
                  <c:v>8700</c:v>
                </c:pt>
                <c:pt idx="42">
                  <c:v>8899.9999999999436</c:v>
                </c:pt>
                <c:pt idx="43">
                  <c:v>9099.9999999999436</c:v>
                </c:pt>
                <c:pt idx="44">
                  <c:v>9299.9999999999436</c:v>
                </c:pt>
                <c:pt idx="45">
                  <c:v>9500</c:v>
                </c:pt>
              </c:numCache>
            </c:numRef>
          </c:val>
        </c:ser>
        <c:ser>
          <c:idx val="6"/>
          <c:order val="6"/>
          <c:tx>
            <c:strRef>
              <c:f>'World Oil Demand'!$A$45</c:f>
              <c:strCache>
                <c:ptCount val="1"/>
                <c:pt idx="0">
                  <c:v>China</c:v>
                </c:pt>
              </c:strCache>
            </c:strRef>
          </c:tx>
          <c:spPr>
            <a:solidFill>
              <a:schemeClr val="accent3"/>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Demand'!$B$45:$AU$45</c:f>
              <c:numCache>
                <c:formatCode>_(* #,##0_);_(* \(#,##0\);_(* "-"??_);_(@_)</c:formatCode>
                <c:ptCount val="46"/>
                <c:pt idx="0">
                  <c:v>1824.786027397261</c:v>
                </c:pt>
                <c:pt idx="1">
                  <c:v>1941.2170410958902</c:v>
                </c:pt>
                <c:pt idx="2">
                  <c:v>2062.1680547945207</c:v>
                </c:pt>
                <c:pt idx="3">
                  <c:v>2211.3531693989066</c:v>
                </c:pt>
                <c:pt idx="4">
                  <c:v>2340.3947397260267</c:v>
                </c:pt>
                <c:pt idx="5">
                  <c:v>2322.5249863013701</c:v>
                </c:pt>
                <c:pt idx="6">
                  <c:v>2524.0987397260237</c:v>
                </c:pt>
                <c:pt idx="7">
                  <c:v>2739.8783606557377</c:v>
                </c:pt>
                <c:pt idx="8">
                  <c:v>3051.0700821917817</c:v>
                </c:pt>
                <c:pt idx="9">
                  <c:v>3116.0296438356168</c:v>
                </c:pt>
                <c:pt idx="10">
                  <c:v>3394.6785753424665</c:v>
                </c:pt>
                <c:pt idx="11">
                  <c:v>3701.8384699453563</c:v>
                </c:pt>
                <c:pt idx="12">
                  <c:v>4178.8265479452084</c:v>
                </c:pt>
                <c:pt idx="13">
                  <c:v>4228.3892054794778</c:v>
                </c:pt>
                <c:pt idx="14">
                  <c:v>4476.9839999999995</c:v>
                </c:pt>
                <c:pt idx="15">
                  <c:v>4772.0650273224082</c:v>
                </c:pt>
                <c:pt idx="16">
                  <c:v>4871.7274520547899</c:v>
                </c:pt>
                <c:pt idx="17">
                  <c:v>5287.7213424657793</c:v>
                </c:pt>
                <c:pt idx="18">
                  <c:v>5802.6204931507236</c:v>
                </c:pt>
                <c:pt idx="19">
                  <c:v>6772.25825136612</c:v>
                </c:pt>
                <c:pt idx="20">
                  <c:v>6984.1184435616733</c:v>
                </c:pt>
                <c:pt idx="21">
                  <c:v>7410.4569260274156</c:v>
                </c:pt>
                <c:pt idx="22">
                  <c:v>7771.0697643835811</c:v>
                </c:pt>
                <c:pt idx="23">
                  <c:v>8086.483316939868</c:v>
                </c:pt>
                <c:pt idx="24">
                  <c:v>8625.2087506849311</c:v>
                </c:pt>
                <c:pt idx="25">
                  <c:v>8854.340625570765</c:v>
                </c:pt>
                <c:pt idx="26">
                  <c:v>9083.4725004566208</c:v>
                </c:pt>
                <c:pt idx="27">
                  <c:v>9312.6043753424728</c:v>
                </c:pt>
                <c:pt idx="28">
                  <c:v>9541.7362502283086</c:v>
                </c:pt>
                <c:pt idx="29">
                  <c:v>9770.8681251141115</c:v>
                </c:pt>
                <c:pt idx="30">
                  <c:v>10000</c:v>
                </c:pt>
                <c:pt idx="31">
                  <c:v>10320</c:v>
                </c:pt>
                <c:pt idx="32">
                  <c:v>10640</c:v>
                </c:pt>
                <c:pt idx="33">
                  <c:v>10960</c:v>
                </c:pt>
                <c:pt idx="34">
                  <c:v>11280.000000000002</c:v>
                </c:pt>
                <c:pt idx="35">
                  <c:v>11600</c:v>
                </c:pt>
                <c:pt idx="36">
                  <c:v>11980</c:v>
                </c:pt>
                <c:pt idx="37">
                  <c:v>12360.000000000002</c:v>
                </c:pt>
                <c:pt idx="38">
                  <c:v>12740.000000000002</c:v>
                </c:pt>
                <c:pt idx="39">
                  <c:v>13120.000000000004</c:v>
                </c:pt>
                <c:pt idx="40">
                  <c:v>13500</c:v>
                </c:pt>
                <c:pt idx="41">
                  <c:v>13860</c:v>
                </c:pt>
                <c:pt idx="42">
                  <c:v>14219.999999999955</c:v>
                </c:pt>
                <c:pt idx="43">
                  <c:v>14579.999999999955</c:v>
                </c:pt>
                <c:pt idx="44">
                  <c:v>14939.999999999955</c:v>
                </c:pt>
                <c:pt idx="45">
                  <c:v>15300</c:v>
                </c:pt>
              </c:numCache>
            </c:numRef>
          </c:val>
        </c:ser>
        <c:ser>
          <c:idx val="7"/>
          <c:order val="7"/>
          <c:tx>
            <c:strRef>
              <c:f>'World Oil Demand'!$A$46</c:f>
              <c:strCache>
                <c:ptCount val="1"/>
                <c:pt idx="0">
                  <c:v>India</c:v>
                </c:pt>
              </c:strCache>
            </c:strRef>
          </c:tx>
          <c:spPr>
            <a:solidFill>
              <a:schemeClr val="accent4">
                <a:lumMod val="60000"/>
                <a:lumOff val="40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Demand'!$B$46:$AU$46</c:f>
              <c:numCache>
                <c:formatCode>_(* #,##0_);_(* \(#,##0\);_(* "-"??_);_(@_)</c:formatCode>
                <c:ptCount val="46"/>
                <c:pt idx="0">
                  <c:v>895.22197260273924</c:v>
                </c:pt>
                <c:pt idx="1">
                  <c:v>943.46904109589047</c:v>
                </c:pt>
                <c:pt idx="2">
                  <c:v>973.62526027397212</c:v>
                </c:pt>
                <c:pt idx="3">
                  <c:v>1069.4875956284161</c:v>
                </c:pt>
                <c:pt idx="4">
                  <c:v>1164.1356164383558</c:v>
                </c:pt>
                <c:pt idx="5">
                  <c:v>1211.240219178083</c:v>
                </c:pt>
                <c:pt idx="6">
                  <c:v>1232.6495342465748</c:v>
                </c:pt>
                <c:pt idx="7">
                  <c:v>1296.2799453551918</c:v>
                </c:pt>
                <c:pt idx="8">
                  <c:v>1313.0039452054748</c:v>
                </c:pt>
                <c:pt idx="9">
                  <c:v>1412.8417534246632</c:v>
                </c:pt>
                <c:pt idx="10">
                  <c:v>1580.0844931506845</c:v>
                </c:pt>
                <c:pt idx="11">
                  <c:v>1699.9210928961754</c:v>
                </c:pt>
                <c:pt idx="12">
                  <c:v>1828.0173698630151</c:v>
                </c:pt>
                <c:pt idx="13">
                  <c:v>1962.5639999999999</c:v>
                </c:pt>
                <c:pt idx="14">
                  <c:v>2133.6586301369857</c:v>
                </c:pt>
                <c:pt idx="15">
                  <c:v>2253.9360655737705</c:v>
                </c:pt>
                <c:pt idx="16">
                  <c:v>2283.9300273972622</c:v>
                </c:pt>
                <c:pt idx="17">
                  <c:v>2373.8987945205522</c:v>
                </c:pt>
                <c:pt idx="18">
                  <c:v>2419.7118904109598</c:v>
                </c:pt>
                <c:pt idx="19">
                  <c:v>2573.3549180327968</c:v>
                </c:pt>
                <c:pt idx="20">
                  <c:v>2569.0446027397247</c:v>
                </c:pt>
                <c:pt idx="21">
                  <c:v>2579.6679452054791</c:v>
                </c:pt>
                <c:pt idx="22">
                  <c:v>2837.7906099782508</c:v>
                </c:pt>
                <c:pt idx="23">
                  <c:v>3071.3881024296147</c:v>
                </c:pt>
                <c:pt idx="24">
                  <c:v>3182.7868747935863</c:v>
                </c:pt>
                <c:pt idx="25">
                  <c:v>3185.6557289946645</c:v>
                </c:pt>
                <c:pt idx="26">
                  <c:v>3188.5245831957209</c:v>
                </c:pt>
                <c:pt idx="27">
                  <c:v>3191.3934373968082</c:v>
                </c:pt>
                <c:pt idx="28">
                  <c:v>3194.2622915978559</c:v>
                </c:pt>
                <c:pt idx="29">
                  <c:v>3197.1311457989327</c:v>
                </c:pt>
                <c:pt idx="30">
                  <c:v>3200</c:v>
                </c:pt>
                <c:pt idx="31">
                  <c:v>3280.0000000000005</c:v>
                </c:pt>
                <c:pt idx="32">
                  <c:v>3360.0000000000005</c:v>
                </c:pt>
                <c:pt idx="33">
                  <c:v>3440.0000000000005</c:v>
                </c:pt>
                <c:pt idx="34">
                  <c:v>3520.0000000000005</c:v>
                </c:pt>
                <c:pt idx="35">
                  <c:v>3600</c:v>
                </c:pt>
                <c:pt idx="36">
                  <c:v>3660</c:v>
                </c:pt>
                <c:pt idx="37">
                  <c:v>3720</c:v>
                </c:pt>
                <c:pt idx="38">
                  <c:v>3780.0000000000005</c:v>
                </c:pt>
                <c:pt idx="39">
                  <c:v>3840.0000000000005</c:v>
                </c:pt>
                <c:pt idx="40">
                  <c:v>3900</c:v>
                </c:pt>
                <c:pt idx="41">
                  <c:v>3980</c:v>
                </c:pt>
                <c:pt idx="42">
                  <c:v>4059.9999999999995</c:v>
                </c:pt>
                <c:pt idx="43">
                  <c:v>4140</c:v>
                </c:pt>
                <c:pt idx="44">
                  <c:v>4220</c:v>
                </c:pt>
                <c:pt idx="45">
                  <c:v>4300</c:v>
                </c:pt>
              </c:numCache>
            </c:numRef>
          </c:val>
        </c:ser>
        <c:ser>
          <c:idx val="8"/>
          <c:order val="8"/>
          <c:tx>
            <c:strRef>
              <c:f>'World Oil Demand'!$A$47</c:f>
              <c:strCache>
                <c:ptCount val="1"/>
                <c:pt idx="0">
                  <c:v>Other Asia</c:v>
                </c:pt>
              </c:strCache>
            </c:strRef>
          </c:tx>
          <c:spPr>
            <a:solidFill>
              <a:schemeClr val="accent4">
                <a:lumMod val="50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Demand'!$B$47:$AU$47</c:f>
              <c:numCache>
                <c:formatCode>_(* #,##0_);_(* \(#,##0\);_(* "-"??_);_(@_)</c:formatCode>
                <c:ptCount val="46"/>
                <c:pt idx="0">
                  <c:v>2153.3425021288731</c:v>
                </c:pt>
                <c:pt idx="1">
                  <c:v>2349.1174996037294</c:v>
                </c:pt>
                <c:pt idx="2">
                  <c:v>2435.7454995609987</c:v>
                </c:pt>
                <c:pt idx="3">
                  <c:v>2658.009936680482</c:v>
                </c:pt>
                <c:pt idx="4">
                  <c:v>2917.8399056781222</c:v>
                </c:pt>
                <c:pt idx="5">
                  <c:v>3209.4962853684947</c:v>
                </c:pt>
                <c:pt idx="6">
                  <c:v>3323.8046024690957</c:v>
                </c:pt>
                <c:pt idx="7">
                  <c:v>3574.9910225016415</c:v>
                </c:pt>
                <c:pt idx="8">
                  <c:v>3858.9509876439115</c:v>
                </c:pt>
                <c:pt idx="9">
                  <c:v>4198.7422040052152</c:v>
                </c:pt>
                <c:pt idx="10">
                  <c:v>4517.7417091538482</c:v>
                </c:pt>
                <c:pt idx="11">
                  <c:v>4680.2569965050934</c:v>
                </c:pt>
                <c:pt idx="12">
                  <c:v>4957.3989523018445</c:v>
                </c:pt>
                <c:pt idx="13">
                  <c:v>4886.7340989179438</c:v>
                </c:pt>
                <c:pt idx="14">
                  <c:v>5158.7173391189535</c:v>
                </c:pt>
                <c:pt idx="15">
                  <c:v>5293.4544836834384</c:v>
                </c:pt>
                <c:pt idx="16">
                  <c:v>5489.9650304768147</c:v>
                </c:pt>
                <c:pt idx="17">
                  <c:v>5615.4407480479185</c:v>
                </c:pt>
                <c:pt idx="18">
                  <c:v>5709.1078716543434</c:v>
                </c:pt>
                <c:pt idx="19">
                  <c:v>6054.0355964269111</c:v>
                </c:pt>
                <c:pt idx="20">
                  <c:v>6039.7901198630943</c:v>
                </c:pt>
                <c:pt idx="21">
                  <c:v>6126.7454693369727</c:v>
                </c:pt>
                <c:pt idx="22">
                  <c:v>6343.8249448557935</c:v>
                </c:pt>
                <c:pt idx="23">
                  <c:v>6277.6306757337634</c:v>
                </c:pt>
                <c:pt idx="24">
                  <c:v>6377.2297559737935</c:v>
                </c:pt>
                <c:pt idx="25">
                  <c:v>6464.3581299781654</c:v>
                </c:pt>
                <c:pt idx="26">
                  <c:v>6551.486503982529</c:v>
                </c:pt>
                <c:pt idx="27">
                  <c:v>6638.6148779868972</c:v>
                </c:pt>
                <c:pt idx="28">
                  <c:v>6725.7432519912645</c:v>
                </c:pt>
                <c:pt idx="29">
                  <c:v>6812.8716259956354</c:v>
                </c:pt>
                <c:pt idx="30">
                  <c:v>6900</c:v>
                </c:pt>
                <c:pt idx="31">
                  <c:v>7040</c:v>
                </c:pt>
                <c:pt idx="32">
                  <c:v>7180</c:v>
                </c:pt>
                <c:pt idx="33">
                  <c:v>7320</c:v>
                </c:pt>
                <c:pt idx="34">
                  <c:v>7460</c:v>
                </c:pt>
                <c:pt idx="35">
                  <c:v>7600</c:v>
                </c:pt>
                <c:pt idx="36">
                  <c:v>7780</c:v>
                </c:pt>
                <c:pt idx="37">
                  <c:v>7960</c:v>
                </c:pt>
                <c:pt idx="38">
                  <c:v>8140</c:v>
                </c:pt>
                <c:pt idx="39">
                  <c:v>8319.9999999999436</c:v>
                </c:pt>
                <c:pt idx="40">
                  <c:v>8500</c:v>
                </c:pt>
                <c:pt idx="41">
                  <c:v>8700</c:v>
                </c:pt>
                <c:pt idx="42">
                  <c:v>8899.9999999999436</c:v>
                </c:pt>
                <c:pt idx="43">
                  <c:v>9099.9999999999436</c:v>
                </c:pt>
                <c:pt idx="44">
                  <c:v>9299.9999999999436</c:v>
                </c:pt>
                <c:pt idx="45">
                  <c:v>9500</c:v>
                </c:pt>
              </c:numCache>
            </c:numRef>
          </c:val>
        </c:ser>
        <c:ser>
          <c:idx val="9"/>
          <c:order val="9"/>
          <c:tx>
            <c:strRef>
              <c:f>'World Oil Demand'!$A$49</c:f>
              <c:strCache>
                <c:ptCount val="1"/>
                <c:pt idx="0">
                  <c:v>Non-OECD Euro/Eurasia</c:v>
                </c:pt>
              </c:strCache>
            </c:strRef>
          </c:tx>
          <c:spPr>
            <a:solidFill>
              <a:schemeClr val="tx1">
                <a:lumMod val="65000"/>
                <a:lumOff val="35000"/>
              </a:schemeClr>
            </a:solidFill>
            <a:ln w="25400">
              <a:noFill/>
            </a:ln>
          </c:spPr>
          <c:cat>
            <c:numRef>
              <c:f>'World Oil Demand'!$B$2:$AU$2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Demand'!$B$49:$AU$49</c:f>
              <c:numCache>
                <c:formatCode>_(* #,##0_);_(* \(#,##0\);_(* "-"??_);_(@_)</c:formatCode>
                <c:ptCount val="46"/>
                <c:pt idx="0">
                  <c:v>9712.585643835615</c:v>
                </c:pt>
                <c:pt idx="1">
                  <c:v>9844.8201095889835</c:v>
                </c:pt>
                <c:pt idx="2">
                  <c:v>9983.9265753424661</c:v>
                </c:pt>
                <c:pt idx="3">
                  <c:v>9902.2410928962199</c:v>
                </c:pt>
                <c:pt idx="4">
                  <c:v>9870.5638356164291</c:v>
                </c:pt>
                <c:pt idx="5">
                  <c:v>10001.43934246575</c:v>
                </c:pt>
                <c:pt idx="6">
                  <c:v>9301.7190684931484</c:v>
                </c:pt>
                <c:pt idx="7">
                  <c:v>8291.7179781420746</c:v>
                </c:pt>
                <c:pt idx="8">
                  <c:v>6912.3350136986264</c:v>
                </c:pt>
                <c:pt idx="9">
                  <c:v>6023.9933150684965</c:v>
                </c:pt>
                <c:pt idx="10">
                  <c:v>5690.2174246575614</c:v>
                </c:pt>
                <c:pt idx="11">
                  <c:v>5260.3822404371822</c:v>
                </c:pt>
                <c:pt idx="12">
                  <c:v>5263.2063561643836</c:v>
                </c:pt>
                <c:pt idx="13">
                  <c:v>5076.6627397260354</c:v>
                </c:pt>
                <c:pt idx="14">
                  <c:v>4964.2387945205446</c:v>
                </c:pt>
                <c:pt idx="15">
                  <c:v>4896.4412021857934</c:v>
                </c:pt>
                <c:pt idx="16">
                  <c:v>4926.4332375342465</c:v>
                </c:pt>
                <c:pt idx="17">
                  <c:v>5019.0080597260285</c:v>
                </c:pt>
                <c:pt idx="18">
                  <c:v>5115.6591104109802</c:v>
                </c:pt>
                <c:pt idx="19">
                  <c:v>5188.0072276767742</c:v>
                </c:pt>
                <c:pt idx="20">
                  <c:v>5164.5583189095905</c:v>
                </c:pt>
                <c:pt idx="21">
                  <c:v>5319.3446027038144</c:v>
                </c:pt>
                <c:pt idx="22">
                  <c:v>5381.6660931626193</c:v>
                </c:pt>
                <c:pt idx="23">
                  <c:v>5522.7970077187165</c:v>
                </c:pt>
                <c:pt idx="24">
                  <c:v>5304.1434289463405</c:v>
                </c:pt>
                <c:pt idx="25">
                  <c:v>5236.7861907886254</c:v>
                </c:pt>
                <c:pt idx="26">
                  <c:v>5169.4289526308885</c:v>
                </c:pt>
                <c:pt idx="27">
                  <c:v>5102.0717144731734</c:v>
                </c:pt>
                <c:pt idx="28">
                  <c:v>5034.7144763154474</c:v>
                </c:pt>
                <c:pt idx="29">
                  <c:v>4967.3572381577515</c:v>
                </c:pt>
                <c:pt idx="30">
                  <c:v>4900</c:v>
                </c:pt>
                <c:pt idx="31">
                  <c:v>4900</c:v>
                </c:pt>
                <c:pt idx="32">
                  <c:v>4900</c:v>
                </c:pt>
                <c:pt idx="33">
                  <c:v>4900</c:v>
                </c:pt>
                <c:pt idx="34">
                  <c:v>4900</c:v>
                </c:pt>
                <c:pt idx="35">
                  <c:v>4900</c:v>
                </c:pt>
                <c:pt idx="36">
                  <c:v>4920</c:v>
                </c:pt>
                <c:pt idx="37">
                  <c:v>4940</c:v>
                </c:pt>
                <c:pt idx="38">
                  <c:v>4960</c:v>
                </c:pt>
                <c:pt idx="39">
                  <c:v>4980</c:v>
                </c:pt>
                <c:pt idx="40">
                  <c:v>5000</c:v>
                </c:pt>
                <c:pt idx="41">
                  <c:v>5020</c:v>
                </c:pt>
                <c:pt idx="42">
                  <c:v>5040</c:v>
                </c:pt>
                <c:pt idx="43">
                  <c:v>5060</c:v>
                </c:pt>
                <c:pt idx="44">
                  <c:v>5080</c:v>
                </c:pt>
                <c:pt idx="45">
                  <c:v>5100</c:v>
                </c:pt>
              </c:numCache>
            </c:numRef>
          </c:val>
        </c:ser>
        <c:axId val="43678720"/>
        <c:axId val="44352256"/>
      </c:areaChart>
      <c:catAx>
        <c:axId val="43678720"/>
        <c:scaling>
          <c:orientation val="minMax"/>
        </c:scaling>
        <c:axPos val="b"/>
        <c:numFmt formatCode="General" sourceLinked="1"/>
        <c:majorTickMark val="none"/>
        <c:tickLblPos val="nextTo"/>
        <c:spPr>
          <a:ln>
            <a:noFill/>
          </a:ln>
        </c:spPr>
        <c:crossAx val="44352256"/>
        <c:crosses val="autoZero"/>
        <c:auto val="1"/>
        <c:lblAlgn val="ctr"/>
        <c:lblOffset val="100"/>
        <c:tickLblSkip val="5"/>
      </c:catAx>
      <c:valAx>
        <c:axId val="44352256"/>
        <c:scaling>
          <c:orientation val="minMax"/>
          <c:max val="120000"/>
        </c:scaling>
        <c:axPos val="l"/>
        <c:majorGridlines>
          <c:spPr>
            <a:ln>
              <a:solidFill>
                <a:schemeClr val="bg1"/>
              </a:solidFill>
            </a:ln>
          </c:spPr>
        </c:majorGridlines>
        <c:numFmt formatCode="_(* #,##0_);_(* \(#,##0\);_(* &quot;-&quot;??_);_(@_)" sourceLinked="1"/>
        <c:majorTickMark val="none"/>
        <c:tickLblPos val="nextTo"/>
        <c:spPr>
          <a:ln>
            <a:noFill/>
          </a:ln>
        </c:spPr>
        <c:crossAx val="43678720"/>
        <c:crosses val="autoZero"/>
        <c:crossBetween val="midCat"/>
        <c:dispUnits>
          <c:builtInUnit val="thousands"/>
          <c:dispUnitsLbl>
            <c:layout>
              <c:manualLayout>
                <c:xMode val="edge"/>
                <c:yMode val="edge"/>
                <c:x val="0"/>
                <c:y val="0.17661907178200437"/>
              </c:manualLayout>
            </c:layout>
            <c:tx>
              <c:rich>
                <a:bodyPr/>
                <a:lstStyle/>
                <a:p>
                  <a:pPr>
                    <a:defRPr/>
                  </a:pPr>
                  <a:r>
                    <a:rPr lang="en-US"/>
                    <a:t>Million Barrels per Day</a:t>
                  </a:r>
                </a:p>
              </c:rich>
            </c:tx>
          </c:dispUnitsLbl>
        </c:dispUnits>
      </c:valAx>
    </c:plotArea>
    <c:legend>
      <c:legendPos val="b"/>
      <c:layout>
        <c:manualLayout>
          <c:xMode val="edge"/>
          <c:yMode val="edge"/>
          <c:x val="5.6036352387263386E-2"/>
          <c:y val="0.76850976760880285"/>
          <c:w val="0.92963135899309723"/>
          <c:h val="0.16038770847629341"/>
        </c:manualLayout>
      </c:layout>
    </c:legend>
    <c:plotVisOnly val="1"/>
  </c:chart>
  <c:spPr>
    <a:ln>
      <a:noFill/>
    </a:ln>
  </c:spPr>
  <c:txPr>
    <a:bodyPr/>
    <a:lstStyle/>
    <a:p>
      <a:pPr>
        <a:defRPr sz="1100">
          <a:solidFill>
            <a:schemeClr val="tx1">
              <a:lumMod val="50000"/>
              <a:lumOff val="50000"/>
            </a:schemeClr>
          </a:solidFill>
          <a:latin typeface="Arial" pitchFamily="34" charset="0"/>
          <a:cs typeface="Arial" pitchFamily="34" charset="0"/>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685763888888889"/>
          <c:y val="2.4796756174708924E-2"/>
          <c:w val="0.80997402668418106"/>
          <c:h val="0.79519550440811304"/>
        </c:manualLayout>
      </c:layout>
      <c:barChart>
        <c:barDir val="col"/>
        <c:grouping val="clustered"/>
        <c:ser>
          <c:idx val="0"/>
          <c:order val="0"/>
          <c:tx>
            <c:strRef>
              <c:f>Sheet1!$C$18</c:f>
              <c:strCache>
                <c:ptCount val="1"/>
                <c:pt idx="0">
                  <c:v>2007</c:v>
                </c:pt>
              </c:strCache>
            </c:strRef>
          </c:tx>
          <c:cat>
            <c:strRef>
              <c:f>Sheet1!$D$17:$E$17</c:f>
              <c:strCache>
                <c:ptCount val="2"/>
                <c:pt idx="0">
                  <c:v>China</c:v>
                </c:pt>
                <c:pt idx="1">
                  <c:v>United States</c:v>
                </c:pt>
              </c:strCache>
            </c:strRef>
          </c:cat>
          <c:val>
            <c:numRef>
              <c:f>Sheet1!$D$18:$E$18</c:f>
              <c:numCache>
                <c:formatCode>General</c:formatCode>
                <c:ptCount val="2"/>
                <c:pt idx="0">
                  <c:v>30</c:v>
                </c:pt>
                <c:pt idx="1">
                  <c:v>230</c:v>
                </c:pt>
              </c:numCache>
            </c:numRef>
          </c:val>
        </c:ser>
        <c:ser>
          <c:idx val="1"/>
          <c:order val="1"/>
          <c:tx>
            <c:strRef>
              <c:f>Sheet1!$C$19</c:f>
              <c:strCache>
                <c:ptCount val="1"/>
                <c:pt idx="0">
                  <c:v>2015</c:v>
                </c:pt>
              </c:strCache>
            </c:strRef>
          </c:tx>
          <c:cat>
            <c:strRef>
              <c:f>Sheet1!$D$17:$E$17</c:f>
              <c:strCache>
                <c:ptCount val="2"/>
                <c:pt idx="0">
                  <c:v>China</c:v>
                </c:pt>
                <c:pt idx="1">
                  <c:v>United States</c:v>
                </c:pt>
              </c:strCache>
            </c:strRef>
          </c:cat>
          <c:val>
            <c:numRef>
              <c:f>Sheet1!$D$19:$E$19</c:f>
              <c:numCache>
                <c:formatCode>General</c:formatCode>
                <c:ptCount val="2"/>
                <c:pt idx="0">
                  <c:v>80</c:v>
                </c:pt>
                <c:pt idx="1">
                  <c:v>240</c:v>
                </c:pt>
              </c:numCache>
            </c:numRef>
          </c:val>
        </c:ser>
        <c:ser>
          <c:idx val="2"/>
          <c:order val="2"/>
          <c:tx>
            <c:strRef>
              <c:f>Sheet1!$C$20</c:f>
              <c:strCache>
                <c:ptCount val="1"/>
                <c:pt idx="0">
                  <c:v>2030</c:v>
                </c:pt>
              </c:strCache>
            </c:strRef>
          </c:tx>
          <c:cat>
            <c:strRef>
              <c:f>Sheet1!$D$17:$E$17</c:f>
              <c:strCache>
                <c:ptCount val="2"/>
                <c:pt idx="0">
                  <c:v>China</c:v>
                </c:pt>
                <c:pt idx="1">
                  <c:v>United States</c:v>
                </c:pt>
              </c:strCache>
            </c:strRef>
          </c:cat>
          <c:val>
            <c:numRef>
              <c:f>Sheet1!$D$20:$E$20</c:f>
              <c:numCache>
                <c:formatCode>General</c:formatCode>
                <c:ptCount val="2"/>
                <c:pt idx="0">
                  <c:v>255</c:v>
                </c:pt>
                <c:pt idx="1">
                  <c:v>260</c:v>
                </c:pt>
              </c:numCache>
            </c:numRef>
          </c:val>
        </c:ser>
        <c:axId val="44407040"/>
        <c:axId val="35229696"/>
      </c:barChart>
      <c:catAx>
        <c:axId val="44407040"/>
        <c:scaling>
          <c:orientation val="minMax"/>
        </c:scaling>
        <c:axPos val="b"/>
        <c:numFmt formatCode="General" sourceLinked="1"/>
        <c:tickLblPos val="nextTo"/>
        <c:spPr>
          <a:ln>
            <a:noFill/>
          </a:ln>
        </c:spPr>
        <c:txPr>
          <a:bodyPr/>
          <a:lstStyle/>
          <a:p>
            <a:pPr>
              <a:defRPr>
                <a:solidFill>
                  <a:schemeClr val="bg1">
                    <a:lumMod val="50000"/>
                  </a:schemeClr>
                </a:solidFill>
                <a:latin typeface="Arial Rounded MT Bold" pitchFamily="34" charset="0"/>
              </a:defRPr>
            </a:pPr>
            <a:endParaRPr lang="en-US"/>
          </a:p>
        </c:txPr>
        <c:crossAx val="35229696"/>
        <c:crosses val="autoZero"/>
        <c:auto val="1"/>
        <c:lblAlgn val="ctr"/>
        <c:lblOffset val="100"/>
      </c:catAx>
      <c:valAx>
        <c:axId val="35229696"/>
        <c:scaling>
          <c:orientation val="minMax"/>
        </c:scaling>
        <c:axPos val="l"/>
        <c:majorGridlines>
          <c:spPr>
            <a:ln>
              <a:solidFill>
                <a:sysClr val="window" lastClr="FFFFFF"/>
              </a:solidFill>
              <a:prstDash val="sysDot"/>
            </a:ln>
          </c:spPr>
        </c:majorGridlines>
        <c:title>
          <c:tx>
            <c:rich>
              <a:bodyPr rot="-5400000" vert="horz"/>
              <a:lstStyle/>
              <a:p>
                <a:pPr>
                  <a:defRPr b="0">
                    <a:solidFill>
                      <a:schemeClr val="bg1">
                        <a:lumMod val="50000"/>
                      </a:schemeClr>
                    </a:solidFill>
                    <a:latin typeface="Arial Rounded MT Bold" pitchFamily="34" charset="0"/>
                  </a:defRPr>
                </a:pPr>
                <a:r>
                  <a:rPr lang="en-US" b="0" dirty="0">
                    <a:solidFill>
                      <a:schemeClr val="bg1">
                        <a:lumMod val="50000"/>
                      </a:schemeClr>
                    </a:solidFill>
                    <a:latin typeface="Arial Rounded MT Bold" pitchFamily="34" charset="0"/>
                  </a:rPr>
                  <a:t>Millions</a:t>
                </a:r>
              </a:p>
            </c:rich>
          </c:tx>
          <c:layout>
            <c:manualLayout>
              <c:xMode val="edge"/>
              <c:yMode val="edge"/>
              <c:x val="9.2090441819772523E-3"/>
              <c:y val="0.35629240961735908"/>
            </c:manualLayout>
          </c:layout>
        </c:title>
        <c:numFmt formatCode="General" sourceLinked="1"/>
        <c:tickLblPos val="nextTo"/>
        <c:spPr>
          <a:ln>
            <a:noFill/>
          </a:ln>
        </c:spPr>
        <c:txPr>
          <a:bodyPr/>
          <a:lstStyle/>
          <a:p>
            <a:pPr>
              <a:defRPr b="0">
                <a:solidFill>
                  <a:schemeClr val="tx1">
                    <a:lumMod val="50000"/>
                    <a:lumOff val="50000"/>
                  </a:schemeClr>
                </a:solidFill>
                <a:latin typeface="Arial Rounded MT Bold" pitchFamily="34" charset="0"/>
                <a:cs typeface="Arial" pitchFamily="34" charset="0"/>
              </a:defRPr>
            </a:pPr>
            <a:endParaRPr lang="en-US"/>
          </a:p>
        </c:txPr>
        <c:crossAx val="44407040"/>
        <c:crosses val="autoZero"/>
        <c:crossBetween val="between"/>
      </c:valAx>
    </c:plotArea>
    <c:legend>
      <c:legendPos val="b"/>
      <c:layout>
        <c:manualLayout>
          <c:xMode val="edge"/>
          <c:yMode val="edge"/>
          <c:x val="0.28986302493438332"/>
          <c:y val="0.92111447607511165"/>
          <c:w val="0.42721839457568256"/>
          <c:h val="7.4612019651389833E-2"/>
        </c:manualLayout>
      </c:layout>
      <c:txPr>
        <a:bodyPr/>
        <a:lstStyle/>
        <a:p>
          <a:pPr>
            <a:defRPr>
              <a:solidFill>
                <a:schemeClr val="bg1">
                  <a:lumMod val="50000"/>
                </a:schemeClr>
              </a:solidFill>
              <a:latin typeface="Arial Rounded MT Bold" pitchFamily="34" charset="0"/>
            </a:defRPr>
          </a:pPr>
          <a:endParaRPr lang="en-US"/>
        </a:p>
      </c:txP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94965402052024"/>
          <c:y val="2.6351065872863622E-2"/>
          <c:w val="0.84907134335481094"/>
          <c:h val="0.75400550540938782"/>
        </c:manualLayout>
      </c:layout>
      <c:lineChart>
        <c:grouping val="standard"/>
        <c:ser>
          <c:idx val="0"/>
          <c:order val="0"/>
          <c:tx>
            <c:strRef>
              <c:f>'Hybrids v. Oil Prices'!$E$50</c:f>
              <c:strCache>
                <c:ptCount val="1"/>
                <c:pt idx="0">
                  <c:v>U.S. </c:v>
                </c:pt>
              </c:strCache>
            </c:strRef>
          </c:tx>
          <c:spPr>
            <a:ln w="44450">
              <a:solidFill>
                <a:schemeClr val="tx2">
                  <a:lumMod val="50000"/>
                </a:schemeClr>
              </a:solidFill>
            </a:ln>
          </c:spPr>
          <c:marker>
            <c:symbol val="none"/>
          </c:marker>
          <c:cat>
            <c:numRef>
              <c:f>'Hybrids v. Oil Prices'!$D$51:$D$80</c:f>
              <c:numCache>
                <c:formatCode>General</c:formatCode>
                <c:ptCount val="3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numCache>
            </c:numRef>
          </c:cat>
          <c:val>
            <c:numRef>
              <c:f>'Hybrids v. Oil Prices'!$E$51:$E$80</c:f>
              <c:numCache>
                <c:formatCode>General</c:formatCode>
                <c:ptCount val="30"/>
                <c:pt idx="0">
                  <c:v>8.01</c:v>
                </c:pt>
                <c:pt idx="1">
                  <c:v>7.94</c:v>
                </c:pt>
                <c:pt idx="2">
                  <c:v>6.99</c:v>
                </c:pt>
                <c:pt idx="3">
                  <c:v>9.2200000000000006</c:v>
                </c:pt>
                <c:pt idx="4">
                  <c:v>10.92</c:v>
                </c:pt>
                <c:pt idx="5">
                  <c:v>11.65</c:v>
                </c:pt>
                <c:pt idx="6">
                  <c:v>11.34</c:v>
                </c:pt>
                <c:pt idx="7">
                  <c:v>10.93</c:v>
                </c:pt>
                <c:pt idx="8">
                  <c:v>11.239999999999998</c:v>
                </c:pt>
                <c:pt idx="9">
                  <c:v>10.870000000000006</c:v>
                </c:pt>
                <c:pt idx="10">
                  <c:v>9.7800000000000011</c:v>
                </c:pt>
                <c:pt idx="11">
                  <c:v>8.81</c:v>
                </c:pt>
                <c:pt idx="12">
                  <c:v>9.7100000000000009</c:v>
                </c:pt>
                <c:pt idx="13">
                  <c:v>10.870000000000006</c:v>
                </c:pt>
                <c:pt idx="14">
                  <c:v>12.26</c:v>
                </c:pt>
                <c:pt idx="15">
                  <c:v>12.01</c:v>
                </c:pt>
                <c:pt idx="16">
                  <c:v>11.850000000000026</c:v>
                </c:pt>
                <c:pt idx="17">
                  <c:v>12.15</c:v>
                </c:pt>
                <c:pt idx="18">
                  <c:v>12.03</c:v>
                </c:pt>
                <c:pt idx="19">
                  <c:v>13.05</c:v>
                </c:pt>
                <c:pt idx="20">
                  <c:v>12.8</c:v>
                </c:pt>
                <c:pt idx="21">
                  <c:v>11.450000000000006</c:v>
                </c:pt>
                <c:pt idx="22">
                  <c:v>12.3</c:v>
                </c:pt>
                <c:pt idx="23">
                  <c:v>12.12</c:v>
                </c:pt>
                <c:pt idx="24">
                  <c:v>11.99</c:v>
                </c:pt>
                <c:pt idx="25">
                  <c:v>11.98</c:v>
                </c:pt>
                <c:pt idx="26">
                  <c:v>11.29</c:v>
                </c:pt>
                <c:pt idx="27">
                  <c:v>10.78</c:v>
                </c:pt>
                <c:pt idx="28">
                  <c:v>8.7000000000000011</c:v>
                </c:pt>
                <c:pt idx="29">
                  <c:v>5.71</c:v>
                </c:pt>
              </c:numCache>
            </c:numRef>
          </c:val>
        </c:ser>
        <c:ser>
          <c:idx val="1"/>
          <c:order val="1"/>
          <c:tx>
            <c:strRef>
              <c:f>'Hybrids v. Oil Prices'!$F$50</c:f>
              <c:strCache>
                <c:ptCount val="1"/>
                <c:pt idx="0">
                  <c:v>China</c:v>
                </c:pt>
              </c:strCache>
            </c:strRef>
          </c:tx>
          <c:spPr>
            <a:ln w="44450">
              <a:solidFill>
                <a:schemeClr val="tx2">
                  <a:lumMod val="60000"/>
                  <a:lumOff val="40000"/>
                </a:schemeClr>
              </a:solidFill>
            </a:ln>
          </c:spPr>
          <c:marker>
            <c:symbol val="none"/>
          </c:marker>
          <c:cat>
            <c:numRef>
              <c:f>'Hybrids v. Oil Prices'!$D$51:$D$80</c:f>
              <c:numCache>
                <c:formatCode>General</c:formatCode>
                <c:ptCount val="3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numCache>
            </c:numRef>
          </c:cat>
          <c:val>
            <c:numRef>
              <c:f>'Hybrids v. Oil Prices'!$F$51:$F$80</c:f>
              <c:numCache>
                <c:formatCode>General</c:formatCode>
                <c:ptCount val="30"/>
                <c:pt idx="0">
                  <c:v>0.14000000000000001</c:v>
                </c:pt>
                <c:pt idx="1">
                  <c:v>0.11</c:v>
                </c:pt>
                <c:pt idx="2">
                  <c:v>0.13</c:v>
                </c:pt>
                <c:pt idx="3">
                  <c:v>0.24000000000000021</c:v>
                </c:pt>
                <c:pt idx="4">
                  <c:v>0.32000000000000134</c:v>
                </c:pt>
                <c:pt idx="5">
                  <c:v>0.44</c:v>
                </c:pt>
                <c:pt idx="6">
                  <c:v>0.37000000000000038</c:v>
                </c:pt>
                <c:pt idx="7">
                  <c:v>0.47000000000000008</c:v>
                </c:pt>
                <c:pt idx="8">
                  <c:v>0.6500000000000028</c:v>
                </c:pt>
                <c:pt idx="9">
                  <c:v>0.59</c:v>
                </c:pt>
                <c:pt idx="10">
                  <c:v>0.51</c:v>
                </c:pt>
                <c:pt idx="11">
                  <c:v>0.71000000000000063</c:v>
                </c:pt>
                <c:pt idx="12">
                  <c:v>1.06</c:v>
                </c:pt>
                <c:pt idx="13">
                  <c:v>1.3</c:v>
                </c:pt>
                <c:pt idx="14">
                  <c:v>1.35</c:v>
                </c:pt>
                <c:pt idx="15">
                  <c:v>1.43</c:v>
                </c:pt>
                <c:pt idx="16">
                  <c:v>1.46</c:v>
                </c:pt>
                <c:pt idx="17">
                  <c:v>1.58</c:v>
                </c:pt>
                <c:pt idx="18">
                  <c:v>1.6300000000000001</c:v>
                </c:pt>
                <c:pt idx="19">
                  <c:v>1.83</c:v>
                </c:pt>
                <c:pt idx="20">
                  <c:v>2.0699999999999998</c:v>
                </c:pt>
                <c:pt idx="21">
                  <c:v>2.3299999999999987</c:v>
                </c:pt>
                <c:pt idx="22">
                  <c:v>3.34</c:v>
                </c:pt>
                <c:pt idx="23">
                  <c:v>4.55</c:v>
                </c:pt>
                <c:pt idx="24">
                  <c:v>5.07</c:v>
                </c:pt>
                <c:pt idx="25">
                  <c:v>5.67</c:v>
                </c:pt>
                <c:pt idx="26">
                  <c:v>7.57</c:v>
                </c:pt>
                <c:pt idx="27">
                  <c:v>8.89</c:v>
                </c:pt>
                <c:pt idx="28">
                  <c:v>9.51</c:v>
                </c:pt>
                <c:pt idx="29">
                  <c:v>13.65</c:v>
                </c:pt>
              </c:numCache>
            </c:numRef>
          </c:val>
        </c:ser>
        <c:marker val="1"/>
        <c:axId val="44611840"/>
        <c:axId val="44613632"/>
      </c:lineChart>
      <c:catAx>
        <c:axId val="44611840"/>
        <c:scaling>
          <c:orientation val="minMax"/>
        </c:scaling>
        <c:axPos val="b"/>
        <c:numFmt formatCode="General" sourceLinked="1"/>
        <c:majorTickMark val="none"/>
        <c:tickLblPos val="nextTo"/>
        <c:spPr>
          <a:ln w="15875">
            <a:noFill/>
          </a:ln>
        </c:spPr>
        <c:crossAx val="44613632"/>
        <c:crosses val="autoZero"/>
        <c:auto val="1"/>
        <c:lblAlgn val="ctr"/>
        <c:lblOffset val="100"/>
        <c:tickLblSkip val="4"/>
      </c:catAx>
      <c:valAx>
        <c:axId val="44613632"/>
        <c:scaling>
          <c:orientation val="minMax"/>
          <c:max val="14"/>
        </c:scaling>
        <c:axPos val="l"/>
        <c:majorGridlines>
          <c:spPr>
            <a:ln>
              <a:solidFill>
                <a:schemeClr val="bg1"/>
              </a:solidFill>
              <a:prstDash val="sysDot"/>
            </a:ln>
          </c:spPr>
        </c:majorGridlines>
        <c:title>
          <c:tx>
            <c:rich>
              <a:bodyPr rot="-5400000" vert="horz"/>
              <a:lstStyle/>
              <a:p>
                <a:pPr>
                  <a:defRPr b="0"/>
                </a:pPr>
                <a:r>
                  <a:rPr lang="en-US" b="0"/>
                  <a:t>Million Units</a:t>
                </a:r>
              </a:p>
            </c:rich>
          </c:tx>
        </c:title>
        <c:numFmt formatCode="General" sourceLinked="1"/>
        <c:majorTickMark val="none"/>
        <c:tickLblPos val="nextTo"/>
        <c:spPr>
          <a:ln w="15875">
            <a:noFill/>
          </a:ln>
        </c:spPr>
        <c:crossAx val="44611840"/>
        <c:crosses val="autoZero"/>
        <c:crossBetween val="between"/>
      </c:valAx>
      <c:spPr>
        <a:ln>
          <a:noFill/>
        </a:ln>
      </c:spPr>
    </c:plotArea>
    <c:legend>
      <c:legendPos val="b"/>
      <c:layout>
        <c:manualLayout>
          <c:xMode val="edge"/>
          <c:yMode val="edge"/>
          <c:x val="6.9318301121450834E-2"/>
          <c:y val="0.91285889100492501"/>
          <c:w val="0.78257528036268198"/>
          <c:h val="6.1601201381166017E-2"/>
        </c:manualLayout>
      </c:layout>
    </c:legend>
    <c:plotVisOnly val="1"/>
  </c:chart>
  <c:spPr>
    <a:ln>
      <a:noFill/>
    </a:ln>
  </c:spPr>
  <c:txPr>
    <a:bodyPr/>
    <a:lstStyle/>
    <a:p>
      <a:pPr>
        <a:defRPr sz="1000">
          <a:solidFill>
            <a:schemeClr val="tx1">
              <a:lumMod val="50000"/>
              <a:lumOff val="50000"/>
            </a:schemeClr>
          </a:solidFill>
          <a:latin typeface="Arial Rounded MT Bold"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1243370440763874E-2"/>
          <c:y val="1.8492488306487406E-2"/>
          <c:w val="0.87710961865061443"/>
          <c:h val="0.65025737300343212"/>
        </c:manualLayout>
      </c:layout>
      <c:areaChart>
        <c:grouping val="stacked"/>
        <c:ser>
          <c:idx val="0"/>
          <c:order val="0"/>
          <c:tx>
            <c:strRef>
              <c:f>'World Oil Supply'!$A$4</c:f>
              <c:strCache>
                <c:ptCount val="1"/>
                <c:pt idx="0">
                  <c:v>OECD North America</c:v>
                </c:pt>
              </c:strCache>
            </c:strRef>
          </c:tx>
          <c:spPr>
            <a:solidFill>
              <a:schemeClr val="tx2">
                <a:lumMod val="50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Supply'!$B$4:$AU$4</c:f>
              <c:numCache>
                <c:formatCode>_(* #,##0_);_(* \(#,##0\);_(* "-"??_);_(@_)</c:formatCode>
                <c:ptCount val="46"/>
                <c:pt idx="0">
                  <c:v>15304</c:v>
                </c:pt>
                <c:pt idx="1">
                  <c:v>14792</c:v>
                </c:pt>
                <c:pt idx="2">
                  <c:v>14730</c:v>
                </c:pt>
                <c:pt idx="3">
                  <c:v>14642</c:v>
                </c:pt>
                <c:pt idx="4">
                  <c:v>14014</c:v>
                </c:pt>
                <c:pt idx="5">
                  <c:v>13856</c:v>
                </c:pt>
                <c:pt idx="6">
                  <c:v>14182</c:v>
                </c:pt>
                <c:pt idx="7">
                  <c:v>14050</c:v>
                </c:pt>
                <c:pt idx="8">
                  <c:v>13899</c:v>
                </c:pt>
                <c:pt idx="9">
                  <c:v>13807</c:v>
                </c:pt>
                <c:pt idx="10">
                  <c:v>13789</c:v>
                </c:pt>
                <c:pt idx="11">
                  <c:v>14052</c:v>
                </c:pt>
                <c:pt idx="12">
                  <c:v>14267</c:v>
                </c:pt>
                <c:pt idx="13">
                  <c:v>14182</c:v>
                </c:pt>
                <c:pt idx="14">
                  <c:v>13678</c:v>
                </c:pt>
                <c:pt idx="15">
                  <c:v>13904</c:v>
                </c:pt>
                <c:pt idx="16">
                  <c:v>13906</c:v>
                </c:pt>
                <c:pt idx="17">
                  <c:v>14069</c:v>
                </c:pt>
                <c:pt idx="18">
                  <c:v>14193</c:v>
                </c:pt>
                <c:pt idx="19">
                  <c:v>14137.128059858314</c:v>
                </c:pt>
                <c:pt idx="20">
                  <c:v>13695.541435664029</c:v>
                </c:pt>
                <c:pt idx="21">
                  <c:v>13732.351813015945</c:v>
                </c:pt>
                <c:pt idx="22">
                  <c:v>13637.765233577018</c:v>
                </c:pt>
                <c:pt idx="23">
                  <c:v>13168.862226252091</c:v>
                </c:pt>
                <c:pt idx="24">
                  <c:v>13387.945335565701</c:v>
                </c:pt>
                <c:pt idx="25">
                  <c:v>13689.954446304799</c:v>
                </c:pt>
                <c:pt idx="26">
                  <c:v>13991.963557043808</c:v>
                </c:pt>
                <c:pt idx="27">
                  <c:v>14293.972667782855</c:v>
                </c:pt>
                <c:pt idx="28">
                  <c:v>14595.981778521918</c:v>
                </c:pt>
                <c:pt idx="29">
                  <c:v>14897.990889260911</c:v>
                </c:pt>
                <c:pt idx="30">
                  <c:v>15200</c:v>
                </c:pt>
                <c:pt idx="31">
                  <c:v>15280</c:v>
                </c:pt>
                <c:pt idx="32">
                  <c:v>15360</c:v>
                </c:pt>
                <c:pt idx="33">
                  <c:v>15440</c:v>
                </c:pt>
                <c:pt idx="34">
                  <c:v>15520</c:v>
                </c:pt>
                <c:pt idx="35">
                  <c:v>15600</c:v>
                </c:pt>
                <c:pt idx="36">
                  <c:v>15640</c:v>
                </c:pt>
                <c:pt idx="37">
                  <c:v>15680.000000000002</c:v>
                </c:pt>
                <c:pt idx="38">
                  <c:v>15720.000000000002</c:v>
                </c:pt>
                <c:pt idx="39">
                  <c:v>15760.000000000002</c:v>
                </c:pt>
                <c:pt idx="40">
                  <c:v>15800</c:v>
                </c:pt>
                <c:pt idx="41">
                  <c:v>15960</c:v>
                </c:pt>
                <c:pt idx="42">
                  <c:v>16120</c:v>
                </c:pt>
                <c:pt idx="43">
                  <c:v>16280</c:v>
                </c:pt>
                <c:pt idx="44">
                  <c:v>16440</c:v>
                </c:pt>
                <c:pt idx="45">
                  <c:v>16600</c:v>
                </c:pt>
              </c:numCache>
            </c:numRef>
          </c:val>
        </c:ser>
        <c:ser>
          <c:idx val="1"/>
          <c:order val="1"/>
          <c:tx>
            <c:strRef>
              <c:f>'World Oil Supply'!$A$9</c:f>
              <c:strCache>
                <c:ptCount val="1"/>
                <c:pt idx="0">
                  <c:v>OECD Europe</c:v>
                </c:pt>
              </c:strCache>
            </c:strRef>
          </c:tx>
          <c:spPr>
            <a:solidFill>
              <a:schemeClr val="tx2"/>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Supply'!$B$9:$AU$9</c:f>
              <c:numCache>
                <c:formatCode>_(* #,##0_);_(* \(#,##0\);_(* "-"??_);_(@_)</c:formatCode>
                <c:ptCount val="46"/>
                <c:pt idx="0">
                  <c:v>4366.4199671232891</c:v>
                </c:pt>
                <c:pt idx="1">
                  <c:v>4467.6545506849334</c:v>
                </c:pt>
                <c:pt idx="2">
                  <c:v>4561.4295397260257</c:v>
                </c:pt>
                <c:pt idx="3">
                  <c:v>4505.0962267760015</c:v>
                </c:pt>
                <c:pt idx="4">
                  <c:v>4399.0554849315104</c:v>
                </c:pt>
                <c:pt idx="5">
                  <c:v>4538.4538602739749</c:v>
                </c:pt>
                <c:pt idx="6">
                  <c:v>4789.976035616437</c:v>
                </c:pt>
                <c:pt idx="7">
                  <c:v>5094.0859043716073</c:v>
                </c:pt>
                <c:pt idx="8">
                  <c:v>5361.1892876712354</c:v>
                </c:pt>
                <c:pt idx="9">
                  <c:v>6262.7767753424387</c:v>
                </c:pt>
                <c:pt idx="10">
                  <c:v>6521.9891013698634</c:v>
                </c:pt>
                <c:pt idx="11">
                  <c:v>6834.2175956284136</c:v>
                </c:pt>
                <c:pt idx="12">
                  <c:v>6859.4421260274148</c:v>
                </c:pt>
                <c:pt idx="13">
                  <c:v>6806.1765150684951</c:v>
                </c:pt>
                <c:pt idx="14">
                  <c:v>6925.6569123287682</c:v>
                </c:pt>
                <c:pt idx="15">
                  <c:v>6936.242259562865</c:v>
                </c:pt>
                <c:pt idx="16">
                  <c:v>6793.6340739726074</c:v>
                </c:pt>
                <c:pt idx="17">
                  <c:v>6783.1828383561724</c:v>
                </c:pt>
                <c:pt idx="18">
                  <c:v>6513.3394246575663</c:v>
                </c:pt>
                <c:pt idx="19">
                  <c:v>6215.7950093276704</c:v>
                </c:pt>
                <c:pt idx="20">
                  <c:v>5749.8849510992804</c:v>
                </c:pt>
                <c:pt idx="21">
                  <c:v>5331.0584331807622</c:v>
                </c:pt>
                <c:pt idx="22">
                  <c:v>5068.5119360988319</c:v>
                </c:pt>
                <c:pt idx="23">
                  <c:v>4797.340210424084</c:v>
                </c:pt>
                <c:pt idx="24">
                  <c:v>4549.8075048970431</c:v>
                </c:pt>
                <c:pt idx="25">
                  <c:v>4339.6321831826044</c:v>
                </c:pt>
                <c:pt idx="26">
                  <c:v>4131.7057465460775</c:v>
                </c:pt>
                <c:pt idx="27">
                  <c:v>3923.7793099095625</c:v>
                </c:pt>
                <c:pt idx="28">
                  <c:v>3715.8528732730529</c:v>
                </c:pt>
                <c:pt idx="29">
                  <c:v>3507.9264366365314</c:v>
                </c:pt>
                <c:pt idx="30">
                  <c:v>3300</c:v>
                </c:pt>
                <c:pt idx="31">
                  <c:v>3180</c:v>
                </c:pt>
                <c:pt idx="32">
                  <c:v>3060</c:v>
                </c:pt>
                <c:pt idx="33">
                  <c:v>2940</c:v>
                </c:pt>
                <c:pt idx="34">
                  <c:v>2820</c:v>
                </c:pt>
                <c:pt idx="35">
                  <c:v>2700</c:v>
                </c:pt>
                <c:pt idx="36">
                  <c:v>2680</c:v>
                </c:pt>
                <c:pt idx="37">
                  <c:v>2660</c:v>
                </c:pt>
                <c:pt idx="38">
                  <c:v>2640</c:v>
                </c:pt>
                <c:pt idx="39">
                  <c:v>2620</c:v>
                </c:pt>
                <c:pt idx="40">
                  <c:v>2600</c:v>
                </c:pt>
                <c:pt idx="41">
                  <c:v>2580</c:v>
                </c:pt>
                <c:pt idx="42">
                  <c:v>2560</c:v>
                </c:pt>
                <c:pt idx="43">
                  <c:v>2540</c:v>
                </c:pt>
                <c:pt idx="44">
                  <c:v>2520</c:v>
                </c:pt>
                <c:pt idx="45">
                  <c:v>2500</c:v>
                </c:pt>
              </c:numCache>
            </c:numRef>
          </c:val>
        </c:ser>
        <c:ser>
          <c:idx val="2"/>
          <c:order val="2"/>
          <c:tx>
            <c:strRef>
              <c:f>'World Oil Supply'!$A$16</c:f>
              <c:strCache>
                <c:ptCount val="1"/>
                <c:pt idx="0">
                  <c:v>OECD Asia Pacific</c:v>
                </c:pt>
              </c:strCache>
            </c:strRef>
          </c:tx>
          <c:spPr>
            <a:solidFill>
              <a:schemeClr val="tx2">
                <a:lumMod val="60000"/>
                <a:lumOff val="40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Supply'!$B$16:$AU$16</c:f>
              <c:numCache>
                <c:formatCode>_(* #,##0_);_(* \(#,##0\);_(* "-"??_);_(@_)</c:formatCode>
                <c:ptCount val="46"/>
                <c:pt idx="0">
                  <c:v>660</c:v>
                </c:pt>
                <c:pt idx="1">
                  <c:v>593</c:v>
                </c:pt>
                <c:pt idx="2">
                  <c:v>628</c:v>
                </c:pt>
                <c:pt idx="3">
                  <c:v>597</c:v>
                </c:pt>
                <c:pt idx="4">
                  <c:v>567</c:v>
                </c:pt>
                <c:pt idx="5">
                  <c:v>651</c:v>
                </c:pt>
                <c:pt idx="6">
                  <c:v>618</c:v>
                </c:pt>
                <c:pt idx="7">
                  <c:v>609</c:v>
                </c:pt>
                <c:pt idx="8">
                  <c:v>572</c:v>
                </c:pt>
                <c:pt idx="9">
                  <c:v>614</c:v>
                </c:pt>
                <c:pt idx="10">
                  <c:v>583</c:v>
                </c:pt>
                <c:pt idx="11">
                  <c:v>619</c:v>
                </c:pt>
                <c:pt idx="12">
                  <c:v>669</c:v>
                </c:pt>
                <c:pt idx="13">
                  <c:v>644</c:v>
                </c:pt>
                <c:pt idx="14">
                  <c:v>625</c:v>
                </c:pt>
                <c:pt idx="15">
                  <c:v>809</c:v>
                </c:pt>
                <c:pt idx="16">
                  <c:v>733</c:v>
                </c:pt>
                <c:pt idx="17">
                  <c:v>730.05057847747901</c:v>
                </c:pt>
                <c:pt idx="18">
                  <c:v>623.89235900785309</c:v>
                </c:pt>
                <c:pt idx="19">
                  <c:v>581.69922657200902</c:v>
                </c:pt>
                <c:pt idx="20">
                  <c:v>580.04807003366852</c:v>
                </c:pt>
                <c:pt idx="21">
                  <c:v>553.95311000788104</c:v>
                </c:pt>
                <c:pt idx="22">
                  <c:v>567.37367057585845</c:v>
                </c:pt>
                <c:pt idx="23">
                  <c:v>555.70477921915278</c:v>
                </c:pt>
                <c:pt idx="24">
                  <c:v>558.72819646574578</c:v>
                </c:pt>
                <c:pt idx="25">
                  <c:v>582.27349705478855</c:v>
                </c:pt>
                <c:pt idx="26">
                  <c:v>605.81879764383052</c:v>
                </c:pt>
                <c:pt idx="27">
                  <c:v>629.36409823287272</c:v>
                </c:pt>
                <c:pt idx="28">
                  <c:v>652.90939882191446</c:v>
                </c:pt>
                <c:pt idx="29">
                  <c:v>676.45469941095439</c:v>
                </c:pt>
                <c:pt idx="30">
                  <c:v>700</c:v>
                </c:pt>
                <c:pt idx="31">
                  <c:v>680</c:v>
                </c:pt>
                <c:pt idx="32">
                  <c:v>659.99999999999989</c:v>
                </c:pt>
                <c:pt idx="33">
                  <c:v>639.99999999999989</c:v>
                </c:pt>
                <c:pt idx="34">
                  <c:v>619.99999999999989</c:v>
                </c:pt>
                <c:pt idx="35">
                  <c:v>600</c:v>
                </c:pt>
                <c:pt idx="36">
                  <c:v>600</c:v>
                </c:pt>
                <c:pt idx="37">
                  <c:v>600</c:v>
                </c:pt>
                <c:pt idx="38">
                  <c:v>600</c:v>
                </c:pt>
                <c:pt idx="39">
                  <c:v>600</c:v>
                </c:pt>
                <c:pt idx="40">
                  <c:v>600</c:v>
                </c:pt>
                <c:pt idx="41">
                  <c:v>600</c:v>
                </c:pt>
                <c:pt idx="42">
                  <c:v>600</c:v>
                </c:pt>
                <c:pt idx="43">
                  <c:v>600</c:v>
                </c:pt>
                <c:pt idx="44">
                  <c:v>600</c:v>
                </c:pt>
                <c:pt idx="45">
                  <c:v>600</c:v>
                </c:pt>
              </c:numCache>
            </c:numRef>
          </c:val>
        </c:ser>
        <c:ser>
          <c:idx val="3"/>
          <c:order val="3"/>
          <c:tx>
            <c:strRef>
              <c:f>'World Oil Supply'!$A$22</c:f>
              <c:strCache>
                <c:ptCount val="1"/>
                <c:pt idx="0">
                  <c:v>Africa/MidEast (Non-OPEC)</c:v>
                </c:pt>
              </c:strCache>
            </c:strRef>
          </c:tx>
          <c:spPr>
            <a:solidFill>
              <a:schemeClr val="tx1">
                <a:lumMod val="65000"/>
                <a:lumOff val="35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Supply'!$B$22:$AU$22</c:f>
              <c:numCache>
                <c:formatCode>_(* #,##0_);_(* \(#,##0\);_(* "-"??_);_(@_)</c:formatCode>
                <c:ptCount val="46"/>
                <c:pt idx="0">
                  <c:v>2237.0175068493336</c:v>
                </c:pt>
                <c:pt idx="1">
                  <c:v>2256.5009863013711</c:v>
                </c:pt>
                <c:pt idx="2">
                  <c:v>2405.8377808219202</c:v>
                </c:pt>
                <c:pt idx="3">
                  <c:v>2613.377732240463</c:v>
                </c:pt>
                <c:pt idx="4">
                  <c:v>2760.0013972602851</c:v>
                </c:pt>
                <c:pt idx="5">
                  <c:v>2944.0556986301422</c:v>
                </c:pt>
                <c:pt idx="6">
                  <c:v>3071.1033972602772</c:v>
                </c:pt>
                <c:pt idx="7">
                  <c:v>3137.3174043716012</c:v>
                </c:pt>
                <c:pt idx="8">
                  <c:v>3316.180109589041</c:v>
                </c:pt>
                <c:pt idx="9">
                  <c:v>3481.0374520547962</c:v>
                </c:pt>
                <c:pt idx="10">
                  <c:v>3582.6236164383622</c:v>
                </c:pt>
                <c:pt idx="11">
                  <c:v>3631.3326229508179</c:v>
                </c:pt>
                <c:pt idx="12">
                  <c:v>3710.8501369863261</c:v>
                </c:pt>
                <c:pt idx="13">
                  <c:v>3715.8044657534283</c:v>
                </c:pt>
                <c:pt idx="14">
                  <c:v>3774.4499452054756</c:v>
                </c:pt>
                <c:pt idx="15">
                  <c:v>3854.6246010928799</c:v>
                </c:pt>
                <c:pt idx="16">
                  <c:v>3935.4565068986312</c:v>
                </c:pt>
                <c:pt idx="17">
                  <c:v>3883.5843424602731</c:v>
                </c:pt>
                <c:pt idx="18">
                  <c:v>3789.2775342068471</c:v>
                </c:pt>
                <c:pt idx="19">
                  <c:v>3970.9150054387992</c:v>
                </c:pt>
                <c:pt idx="20">
                  <c:v>3936.6896805276729</c:v>
                </c:pt>
                <c:pt idx="21">
                  <c:v>3854.1999371595975</c:v>
                </c:pt>
                <c:pt idx="22">
                  <c:v>3922.4882223956047</c:v>
                </c:pt>
                <c:pt idx="23">
                  <c:v>3904.2100458837117</c:v>
                </c:pt>
                <c:pt idx="24">
                  <c:v>3918.2805861738907</c:v>
                </c:pt>
                <c:pt idx="25">
                  <c:v>3981.9004884782439</c:v>
                </c:pt>
                <c:pt idx="26">
                  <c:v>4045.5203907825962</c:v>
                </c:pt>
                <c:pt idx="27">
                  <c:v>4109.1402930869817</c:v>
                </c:pt>
                <c:pt idx="28">
                  <c:v>4172.7601953913054</c:v>
                </c:pt>
                <c:pt idx="29">
                  <c:v>4236.3800976956554</c:v>
                </c:pt>
                <c:pt idx="30">
                  <c:v>4300.0000000000009</c:v>
                </c:pt>
                <c:pt idx="31">
                  <c:v>4300.0000000000009</c:v>
                </c:pt>
                <c:pt idx="32">
                  <c:v>4300.0000000000009</c:v>
                </c:pt>
                <c:pt idx="33">
                  <c:v>4300.0000000000009</c:v>
                </c:pt>
                <c:pt idx="34">
                  <c:v>4300.0000000000009</c:v>
                </c:pt>
                <c:pt idx="35">
                  <c:v>4300</c:v>
                </c:pt>
                <c:pt idx="36">
                  <c:v>4360</c:v>
                </c:pt>
                <c:pt idx="37">
                  <c:v>4420</c:v>
                </c:pt>
                <c:pt idx="38">
                  <c:v>4480</c:v>
                </c:pt>
                <c:pt idx="39">
                  <c:v>4540</c:v>
                </c:pt>
                <c:pt idx="40">
                  <c:v>4600</c:v>
                </c:pt>
                <c:pt idx="41">
                  <c:v>4600</c:v>
                </c:pt>
                <c:pt idx="42">
                  <c:v>4600</c:v>
                </c:pt>
                <c:pt idx="43">
                  <c:v>4600.0000000000009</c:v>
                </c:pt>
                <c:pt idx="44">
                  <c:v>4600</c:v>
                </c:pt>
                <c:pt idx="45">
                  <c:v>4600.0000000000009</c:v>
                </c:pt>
              </c:numCache>
            </c:numRef>
          </c:val>
        </c:ser>
        <c:ser>
          <c:idx val="4"/>
          <c:order val="4"/>
          <c:tx>
            <c:strRef>
              <c:f>'World Oil Supply'!$A$24</c:f>
              <c:strCache>
                <c:ptCount val="1"/>
                <c:pt idx="0">
                  <c:v>Latin America (Non-OPEC)</c:v>
                </c:pt>
              </c:strCache>
            </c:strRef>
          </c:tx>
          <c:spPr>
            <a:solidFill>
              <a:schemeClr val="bg1">
                <a:lumMod val="50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Supply'!$B$24:$AU$24</c:f>
              <c:numCache>
                <c:formatCode>_(* #,##0_);_(* \(#,##0\);_(* "-"??_);_(@_)</c:formatCode>
                <c:ptCount val="46"/>
                <c:pt idx="0">
                  <c:v>1689.9543561643832</c:v>
                </c:pt>
                <c:pt idx="1">
                  <c:v>1800.1915342465704</c:v>
                </c:pt>
                <c:pt idx="2">
                  <c:v>1842.0533972602739</c:v>
                </c:pt>
                <c:pt idx="3">
                  <c:v>1804.2847814207707</c:v>
                </c:pt>
                <c:pt idx="4">
                  <c:v>1868.472</c:v>
                </c:pt>
                <c:pt idx="5">
                  <c:v>1970.6656164383558</c:v>
                </c:pt>
                <c:pt idx="6">
                  <c:v>1940.7996438356158</c:v>
                </c:pt>
                <c:pt idx="7">
                  <c:v>2017.893879781421</c:v>
                </c:pt>
                <c:pt idx="8">
                  <c:v>2095.3947123287671</c:v>
                </c:pt>
                <c:pt idx="9">
                  <c:v>2206.9926027397269</c:v>
                </c:pt>
                <c:pt idx="10">
                  <c:v>2428.3186849315061</c:v>
                </c:pt>
                <c:pt idx="11">
                  <c:v>2628.5548087431689</c:v>
                </c:pt>
                <c:pt idx="12">
                  <c:v>2775.0440821917787</c:v>
                </c:pt>
                <c:pt idx="13">
                  <c:v>3042.8788219177991</c:v>
                </c:pt>
                <c:pt idx="14">
                  <c:v>3189.9677808219167</c:v>
                </c:pt>
                <c:pt idx="15">
                  <c:v>3165.3016393442672</c:v>
                </c:pt>
                <c:pt idx="16">
                  <c:v>3164.1816164383572</c:v>
                </c:pt>
                <c:pt idx="17">
                  <c:v>3322.9544383561642</c:v>
                </c:pt>
                <c:pt idx="18">
                  <c:v>3333.1312602739772</c:v>
                </c:pt>
                <c:pt idx="19">
                  <c:v>3238.0702887499697</c:v>
                </c:pt>
                <c:pt idx="20">
                  <c:v>3421.0397446824722</c:v>
                </c:pt>
                <c:pt idx="21">
                  <c:v>3513.2954603722756</c:v>
                </c:pt>
                <c:pt idx="22">
                  <c:v>3503.5068321625067</c:v>
                </c:pt>
                <c:pt idx="23">
                  <c:v>3605.9586594087145</c:v>
                </c:pt>
                <c:pt idx="24">
                  <c:v>3827.8242142498716</c:v>
                </c:pt>
                <c:pt idx="25">
                  <c:v>3989.8535118749137</c:v>
                </c:pt>
                <c:pt idx="26">
                  <c:v>4151.8828094999481</c:v>
                </c:pt>
                <c:pt idx="27">
                  <c:v>4313.9121071249374</c:v>
                </c:pt>
                <c:pt idx="28">
                  <c:v>4475.9414047499604</c:v>
                </c:pt>
                <c:pt idx="29">
                  <c:v>4637.9707023749579</c:v>
                </c:pt>
                <c:pt idx="30">
                  <c:v>4800.0000000000009</c:v>
                </c:pt>
                <c:pt idx="31">
                  <c:v>4980</c:v>
                </c:pt>
                <c:pt idx="32">
                  <c:v>5160.0000000000009</c:v>
                </c:pt>
                <c:pt idx="33">
                  <c:v>5340</c:v>
                </c:pt>
                <c:pt idx="34">
                  <c:v>5520.0000000000009</c:v>
                </c:pt>
                <c:pt idx="35">
                  <c:v>5700</c:v>
                </c:pt>
                <c:pt idx="36">
                  <c:v>5840</c:v>
                </c:pt>
                <c:pt idx="37">
                  <c:v>5980</c:v>
                </c:pt>
                <c:pt idx="38">
                  <c:v>6120</c:v>
                </c:pt>
                <c:pt idx="39">
                  <c:v>6260</c:v>
                </c:pt>
                <c:pt idx="40">
                  <c:v>6400</c:v>
                </c:pt>
                <c:pt idx="41">
                  <c:v>6580</c:v>
                </c:pt>
                <c:pt idx="42">
                  <c:v>6760</c:v>
                </c:pt>
                <c:pt idx="43">
                  <c:v>6940.0000000000009</c:v>
                </c:pt>
                <c:pt idx="44">
                  <c:v>7120</c:v>
                </c:pt>
                <c:pt idx="45">
                  <c:v>7300.0000000000009</c:v>
                </c:pt>
              </c:numCache>
            </c:numRef>
          </c:val>
        </c:ser>
        <c:ser>
          <c:idx val="5"/>
          <c:order val="5"/>
          <c:tx>
            <c:strRef>
              <c:f>'World Oil Supply'!$A$26</c:f>
              <c:strCache>
                <c:ptCount val="1"/>
                <c:pt idx="0">
                  <c:v>OPEC</c:v>
                </c:pt>
              </c:strCache>
            </c:strRef>
          </c:tx>
          <c:spPr>
            <a:solidFill>
              <a:schemeClr val="accent3"/>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Supply'!$B$26:$AU$26</c:f>
              <c:numCache>
                <c:formatCode>_(* #,##0_);_(* \(#,##0\);_(* "-"??_);_(@_)</c:formatCode>
                <c:ptCount val="46"/>
                <c:pt idx="0">
                  <c:v>15871.127726027395</c:v>
                </c:pt>
                <c:pt idx="1">
                  <c:v>18516.62290410959</c:v>
                </c:pt>
                <c:pt idx="2">
                  <c:v>18351.2133150685</c:v>
                </c:pt>
                <c:pt idx="3">
                  <c:v>20678.421530054649</c:v>
                </c:pt>
                <c:pt idx="4">
                  <c:v>22179.833205479452</c:v>
                </c:pt>
                <c:pt idx="5">
                  <c:v>23857.072109589037</c:v>
                </c:pt>
                <c:pt idx="6">
                  <c:v>23903.788876712402</c:v>
                </c:pt>
                <c:pt idx="7">
                  <c:v>25427.686693989075</c:v>
                </c:pt>
                <c:pt idx="8">
                  <c:v>26181.491232876633</c:v>
                </c:pt>
                <c:pt idx="9">
                  <c:v>26780.238082191867</c:v>
                </c:pt>
                <c:pt idx="10">
                  <c:v>27121.727041095888</c:v>
                </c:pt>
                <c:pt idx="11">
                  <c:v>28001.079210382406</c:v>
                </c:pt>
                <c:pt idx="12">
                  <c:v>29506.292416438297</c:v>
                </c:pt>
                <c:pt idx="13">
                  <c:v>30756.724931506851</c:v>
                </c:pt>
                <c:pt idx="14">
                  <c:v>29645.789232876603</c:v>
                </c:pt>
                <c:pt idx="15">
                  <c:v>31113.016120218577</c:v>
                </c:pt>
                <c:pt idx="16">
                  <c:v>30544.439648849191</c:v>
                </c:pt>
                <c:pt idx="17">
                  <c:v>29131.636468232857</c:v>
                </c:pt>
                <c:pt idx="18">
                  <c:v>30877.409312773972</c:v>
                </c:pt>
                <c:pt idx="19">
                  <c:v>33592.397760191176</c:v>
                </c:pt>
                <c:pt idx="20">
                  <c:v>34649.212375342613</c:v>
                </c:pt>
                <c:pt idx="21">
                  <c:v>34919.989609452212</c:v>
                </c:pt>
                <c:pt idx="22">
                  <c:v>34604.492369799562</c:v>
                </c:pt>
                <c:pt idx="23">
                  <c:v>35567.737313733713</c:v>
                </c:pt>
                <c:pt idx="24">
                  <c:v>33075.571590909414</c:v>
                </c:pt>
                <c:pt idx="25">
                  <c:v>33762.976325757838</c:v>
                </c:pt>
                <c:pt idx="26">
                  <c:v>34450.381060606276</c:v>
                </c:pt>
                <c:pt idx="27">
                  <c:v>35137.785795454707</c:v>
                </c:pt>
                <c:pt idx="28">
                  <c:v>35825.190530303131</c:v>
                </c:pt>
                <c:pt idx="29">
                  <c:v>36512.595265151554</c:v>
                </c:pt>
                <c:pt idx="30">
                  <c:v>37200</c:v>
                </c:pt>
                <c:pt idx="31">
                  <c:v>37500</c:v>
                </c:pt>
                <c:pt idx="32">
                  <c:v>37800</c:v>
                </c:pt>
                <c:pt idx="33">
                  <c:v>38100</c:v>
                </c:pt>
                <c:pt idx="34">
                  <c:v>38399.999999999993</c:v>
                </c:pt>
                <c:pt idx="35">
                  <c:v>38699.999999999993</c:v>
                </c:pt>
                <c:pt idx="36">
                  <c:v>39120</c:v>
                </c:pt>
                <c:pt idx="37">
                  <c:v>39539.999999999993</c:v>
                </c:pt>
                <c:pt idx="38">
                  <c:v>39959.999999999993</c:v>
                </c:pt>
                <c:pt idx="39">
                  <c:v>40379.999999999993</c:v>
                </c:pt>
                <c:pt idx="40">
                  <c:v>40799.999999999993</c:v>
                </c:pt>
                <c:pt idx="41">
                  <c:v>41379.999999999993</c:v>
                </c:pt>
                <c:pt idx="42">
                  <c:v>41960.000000000007</c:v>
                </c:pt>
                <c:pt idx="43">
                  <c:v>42540.000000000007</c:v>
                </c:pt>
                <c:pt idx="44">
                  <c:v>43120</c:v>
                </c:pt>
                <c:pt idx="45">
                  <c:v>43699.999999999993</c:v>
                </c:pt>
              </c:numCache>
            </c:numRef>
          </c:val>
        </c:ser>
        <c:ser>
          <c:idx val="6"/>
          <c:order val="6"/>
          <c:tx>
            <c:strRef>
              <c:f>'World Oil Supply'!$A$28</c:f>
              <c:strCache>
                <c:ptCount val="1"/>
                <c:pt idx="0">
                  <c:v>Non-OECD Asia Pacific</c:v>
                </c:pt>
              </c:strCache>
            </c:strRef>
          </c:tx>
          <c:spPr>
            <a:solidFill>
              <a:schemeClr val="bg1">
                <a:lumMod val="75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Supply'!$B$28:$AU$28</c:f>
              <c:numCache>
                <c:formatCode>_(* #,##0_);_(* \(#,##0\);_(* "-"??_);_(@_)</c:formatCode>
                <c:ptCount val="46"/>
                <c:pt idx="0">
                  <c:v>5267.9717260273992</c:v>
                </c:pt>
                <c:pt idx="1">
                  <c:v>5557.5338493150675</c:v>
                </c:pt>
                <c:pt idx="2">
                  <c:v>5581.5810547945184</c:v>
                </c:pt>
                <c:pt idx="3">
                  <c:v>5678.6833333333325</c:v>
                </c:pt>
                <c:pt idx="4">
                  <c:v>5925.2878493150665</c:v>
                </c:pt>
                <c:pt idx="5">
                  <c:v>6074.6712876712454</c:v>
                </c:pt>
                <c:pt idx="6">
                  <c:v>6299.87</c:v>
                </c:pt>
                <c:pt idx="7">
                  <c:v>6293.2969016393454</c:v>
                </c:pt>
                <c:pt idx="8">
                  <c:v>6403.8433150684905</c:v>
                </c:pt>
                <c:pt idx="9">
                  <c:v>6553.3651095890755</c:v>
                </c:pt>
                <c:pt idx="10">
                  <c:v>6766.8937123287478</c:v>
                </c:pt>
                <c:pt idx="11">
                  <c:v>6953.8270546448084</c:v>
                </c:pt>
                <c:pt idx="12">
                  <c:v>7021.7948767123235</c:v>
                </c:pt>
                <c:pt idx="13">
                  <c:v>6997.4755205479451</c:v>
                </c:pt>
                <c:pt idx="14">
                  <c:v>6931.2449589040834</c:v>
                </c:pt>
                <c:pt idx="15">
                  <c:v>7064.9719158469707</c:v>
                </c:pt>
                <c:pt idx="16">
                  <c:v>7079.5333408219185</c:v>
                </c:pt>
                <c:pt idx="17">
                  <c:v>7106.4372641095924</c:v>
                </c:pt>
                <c:pt idx="18">
                  <c:v>7126.0966849315228</c:v>
                </c:pt>
                <c:pt idx="19">
                  <c:v>7271.5718431681798</c:v>
                </c:pt>
                <c:pt idx="20">
                  <c:v>7265.3143228476492</c:v>
                </c:pt>
                <c:pt idx="21">
                  <c:v>7388.0567456577546</c:v>
                </c:pt>
                <c:pt idx="22">
                  <c:v>7400.1580924694863</c:v>
                </c:pt>
                <c:pt idx="23">
                  <c:v>7619.7665885663173</c:v>
                </c:pt>
                <c:pt idx="24">
                  <c:v>7477.3887274530134</c:v>
                </c:pt>
                <c:pt idx="25">
                  <c:v>7447.8239395441724</c:v>
                </c:pt>
                <c:pt idx="26">
                  <c:v>7418.2591516353414</c:v>
                </c:pt>
                <c:pt idx="27">
                  <c:v>7388.6943637265049</c:v>
                </c:pt>
                <c:pt idx="28">
                  <c:v>7359.1295758176911</c:v>
                </c:pt>
                <c:pt idx="29">
                  <c:v>7329.5647879088265</c:v>
                </c:pt>
                <c:pt idx="30">
                  <c:v>7300</c:v>
                </c:pt>
                <c:pt idx="31">
                  <c:v>7240</c:v>
                </c:pt>
                <c:pt idx="32">
                  <c:v>7180</c:v>
                </c:pt>
                <c:pt idx="33">
                  <c:v>7120</c:v>
                </c:pt>
                <c:pt idx="34">
                  <c:v>7060</c:v>
                </c:pt>
                <c:pt idx="35">
                  <c:v>7000</c:v>
                </c:pt>
                <c:pt idx="36">
                  <c:v>7060</c:v>
                </c:pt>
                <c:pt idx="37">
                  <c:v>7120</c:v>
                </c:pt>
                <c:pt idx="38">
                  <c:v>7180</c:v>
                </c:pt>
                <c:pt idx="39">
                  <c:v>7240</c:v>
                </c:pt>
                <c:pt idx="40">
                  <c:v>7300</c:v>
                </c:pt>
                <c:pt idx="41">
                  <c:v>7240</c:v>
                </c:pt>
                <c:pt idx="42">
                  <c:v>7180</c:v>
                </c:pt>
                <c:pt idx="43">
                  <c:v>7120</c:v>
                </c:pt>
                <c:pt idx="44">
                  <c:v>7060.0000000000009</c:v>
                </c:pt>
                <c:pt idx="45">
                  <c:v>7000</c:v>
                </c:pt>
              </c:numCache>
            </c:numRef>
          </c:val>
        </c:ser>
        <c:ser>
          <c:idx val="7"/>
          <c:order val="7"/>
          <c:tx>
            <c:strRef>
              <c:f>'World Oil Supply'!$A$33</c:f>
              <c:strCache>
                <c:ptCount val="1"/>
                <c:pt idx="0">
                  <c:v>Former Soviet Union</c:v>
                </c:pt>
              </c:strCache>
            </c:strRef>
          </c:tx>
          <c:spPr>
            <a:solidFill>
              <a:schemeClr val="accent4">
                <a:lumMod val="40000"/>
                <a:lumOff val="60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Supply'!$B$33:$AU$33</c:f>
              <c:numCache>
                <c:formatCode>_(* #,##0_);_(* \(#,##0\);_(* "-"??_);_(@_)</c:formatCode>
                <c:ptCount val="46"/>
                <c:pt idx="0">
                  <c:v>12075.723780821978</c:v>
                </c:pt>
                <c:pt idx="1">
                  <c:v>12479.157123287579</c:v>
                </c:pt>
                <c:pt idx="2">
                  <c:v>12683.455726027343</c:v>
                </c:pt>
                <c:pt idx="3">
                  <c:v>12635.446147540964</c:v>
                </c:pt>
                <c:pt idx="4">
                  <c:v>12328.242547945258</c:v>
                </c:pt>
                <c:pt idx="5">
                  <c:v>11567.61665753425</c:v>
                </c:pt>
                <c:pt idx="6">
                  <c:v>10462.286904109587</c:v>
                </c:pt>
                <c:pt idx="7">
                  <c:v>9144.9564480874251</c:v>
                </c:pt>
                <c:pt idx="8">
                  <c:v>8199.3121095889946</c:v>
                </c:pt>
                <c:pt idx="9">
                  <c:v>7398.7781095890423</c:v>
                </c:pt>
                <c:pt idx="10">
                  <c:v>7308.4015890410956</c:v>
                </c:pt>
                <c:pt idx="11">
                  <c:v>7176.7791803278697</c:v>
                </c:pt>
                <c:pt idx="12">
                  <c:v>7375.4730684931501</c:v>
                </c:pt>
                <c:pt idx="13">
                  <c:v>7393.0262739726249</c:v>
                </c:pt>
                <c:pt idx="14">
                  <c:v>7554.6989041096122</c:v>
                </c:pt>
                <c:pt idx="15">
                  <c:v>8014.2489617486372</c:v>
                </c:pt>
                <c:pt idx="16">
                  <c:v>8656.50989041096</c:v>
                </c:pt>
                <c:pt idx="17">
                  <c:v>9506.1624657534248</c:v>
                </c:pt>
                <c:pt idx="18">
                  <c:v>10459.829890410951</c:v>
                </c:pt>
                <c:pt idx="19">
                  <c:v>11363.440765027332</c:v>
                </c:pt>
                <c:pt idx="20">
                  <c:v>11791.280888849316</c:v>
                </c:pt>
                <c:pt idx="21">
                  <c:v>12264.409052949042</c:v>
                </c:pt>
                <c:pt idx="22">
                  <c:v>12741.279892602739</c:v>
                </c:pt>
                <c:pt idx="23">
                  <c:v>12775.12934791628</c:v>
                </c:pt>
                <c:pt idx="24">
                  <c:v>13152.387610441981</c:v>
                </c:pt>
                <c:pt idx="25">
                  <c:v>13128.880725596666</c:v>
                </c:pt>
                <c:pt idx="26">
                  <c:v>13103.104580477331</c:v>
                </c:pt>
                <c:pt idx="27">
                  <c:v>13077.328435358</c:v>
                </c:pt>
                <c:pt idx="28">
                  <c:v>13051.552290238667</c:v>
                </c:pt>
                <c:pt idx="29">
                  <c:v>13025.776145119336</c:v>
                </c:pt>
                <c:pt idx="30">
                  <c:v>13000</c:v>
                </c:pt>
                <c:pt idx="31">
                  <c:v>13160</c:v>
                </c:pt>
                <c:pt idx="32">
                  <c:v>13320.000000000002</c:v>
                </c:pt>
                <c:pt idx="33">
                  <c:v>13480.000000000004</c:v>
                </c:pt>
                <c:pt idx="34">
                  <c:v>13640.000000000002</c:v>
                </c:pt>
                <c:pt idx="35">
                  <c:v>13800</c:v>
                </c:pt>
                <c:pt idx="36">
                  <c:v>14020</c:v>
                </c:pt>
                <c:pt idx="37">
                  <c:v>14240.000000000002</c:v>
                </c:pt>
                <c:pt idx="38">
                  <c:v>14460.000000000002</c:v>
                </c:pt>
                <c:pt idx="39">
                  <c:v>14680.000000000002</c:v>
                </c:pt>
                <c:pt idx="40">
                  <c:v>14900</c:v>
                </c:pt>
                <c:pt idx="41">
                  <c:v>15220</c:v>
                </c:pt>
                <c:pt idx="42">
                  <c:v>15540</c:v>
                </c:pt>
                <c:pt idx="43">
                  <c:v>15860</c:v>
                </c:pt>
                <c:pt idx="44">
                  <c:v>16180</c:v>
                </c:pt>
                <c:pt idx="45">
                  <c:v>16500</c:v>
                </c:pt>
              </c:numCache>
            </c:numRef>
          </c:val>
        </c:ser>
        <c:ser>
          <c:idx val="8"/>
          <c:order val="8"/>
          <c:tx>
            <c:strRef>
              <c:f>'World Oil Supply'!$A$37</c:f>
              <c:strCache>
                <c:ptCount val="1"/>
                <c:pt idx="0">
                  <c:v>Biofuels</c:v>
                </c:pt>
              </c:strCache>
            </c:strRef>
          </c:tx>
          <c:spPr>
            <a:solidFill>
              <a:schemeClr val="tx1">
                <a:lumMod val="65000"/>
                <a:lumOff val="35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Supply'!$B$37:$AU$37</c:f>
              <c:numCache>
                <c:formatCode>_(* #,##0_);_(* \(#,##0\);_(* "-"??_);_(@_)</c:formatCode>
                <c:ptCount val="46"/>
                <c:pt idx="0">
                  <c:v>249.86919525380176</c:v>
                </c:pt>
                <c:pt idx="1">
                  <c:v>241.25301610711961</c:v>
                </c:pt>
                <c:pt idx="2">
                  <c:v>255.03890274181151</c:v>
                </c:pt>
                <c:pt idx="3">
                  <c:v>256.76213857114863</c:v>
                </c:pt>
                <c:pt idx="4">
                  <c:v>258.48537440048295</c:v>
                </c:pt>
                <c:pt idx="5">
                  <c:v>258.48537440048295</c:v>
                </c:pt>
                <c:pt idx="6">
                  <c:v>275.71773269385238</c:v>
                </c:pt>
                <c:pt idx="7">
                  <c:v>267.10155354716699</c:v>
                </c:pt>
                <c:pt idx="8">
                  <c:v>267.10155354716699</c:v>
                </c:pt>
                <c:pt idx="9">
                  <c:v>277.44096852318751</c:v>
                </c:pt>
                <c:pt idx="10">
                  <c:v>301.56627013389948</c:v>
                </c:pt>
                <c:pt idx="11">
                  <c:v>320.55632897318696</c:v>
                </c:pt>
                <c:pt idx="12">
                  <c:v>350.57509712023142</c:v>
                </c:pt>
                <c:pt idx="13">
                  <c:v>340.6836914478381</c:v>
                </c:pt>
                <c:pt idx="14">
                  <c:v>332.99708948957624</c:v>
                </c:pt>
                <c:pt idx="15">
                  <c:v>307.07775956097629</c:v>
                </c:pt>
                <c:pt idx="16">
                  <c:v>336.57617808175826</c:v>
                </c:pt>
                <c:pt idx="17">
                  <c:v>426.45389849074991</c:v>
                </c:pt>
                <c:pt idx="18">
                  <c:v>621.13125994392726</c:v>
                </c:pt>
                <c:pt idx="19">
                  <c:v>664.29801159564352</c:v>
                </c:pt>
                <c:pt idx="20">
                  <c:v>767.58890516487554</c:v>
                </c:pt>
                <c:pt idx="21">
                  <c:v>971.31395194495713</c:v>
                </c:pt>
                <c:pt idx="22">
                  <c:v>1200</c:v>
                </c:pt>
                <c:pt idx="23">
                  <c:v>1500</c:v>
                </c:pt>
                <c:pt idx="24">
                  <c:v>1628.5714285714198</c:v>
                </c:pt>
                <c:pt idx="25">
                  <c:v>1757.1428571428573</c:v>
                </c:pt>
                <c:pt idx="26">
                  <c:v>1885.714285714286</c:v>
                </c:pt>
                <c:pt idx="27">
                  <c:v>2014.2857142857151</c:v>
                </c:pt>
                <c:pt idx="28">
                  <c:v>2142.8571428571613</c:v>
                </c:pt>
                <c:pt idx="29">
                  <c:v>2271.4285714285697</c:v>
                </c:pt>
                <c:pt idx="30">
                  <c:v>2400</c:v>
                </c:pt>
                <c:pt idx="31">
                  <c:v>2480</c:v>
                </c:pt>
                <c:pt idx="32">
                  <c:v>2560</c:v>
                </c:pt>
                <c:pt idx="33">
                  <c:v>2640</c:v>
                </c:pt>
                <c:pt idx="34">
                  <c:v>2720</c:v>
                </c:pt>
                <c:pt idx="35">
                  <c:v>2800</c:v>
                </c:pt>
                <c:pt idx="36">
                  <c:v>2880</c:v>
                </c:pt>
                <c:pt idx="37">
                  <c:v>2960</c:v>
                </c:pt>
                <c:pt idx="38">
                  <c:v>3040</c:v>
                </c:pt>
                <c:pt idx="39">
                  <c:v>3120</c:v>
                </c:pt>
                <c:pt idx="40">
                  <c:v>3200</c:v>
                </c:pt>
                <c:pt idx="41">
                  <c:v>3260</c:v>
                </c:pt>
                <c:pt idx="42">
                  <c:v>3320</c:v>
                </c:pt>
                <c:pt idx="43">
                  <c:v>3380</c:v>
                </c:pt>
                <c:pt idx="44">
                  <c:v>3440</c:v>
                </c:pt>
                <c:pt idx="45">
                  <c:v>3500</c:v>
                </c:pt>
              </c:numCache>
            </c:numRef>
          </c:val>
        </c:ser>
        <c:ser>
          <c:idx val="9"/>
          <c:order val="9"/>
          <c:tx>
            <c:strRef>
              <c:f>'World Oil Supply'!$A$38</c:f>
              <c:strCache>
                <c:ptCount val="1"/>
                <c:pt idx="0">
                  <c:v>Other Unconventional</c:v>
                </c:pt>
              </c:strCache>
            </c:strRef>
          </c:tx>
          <c:spPr>
            <a:solidFill>
              <a:schemeClr val="bg2">
                <a:lumMod val="75000"/>
              </a:schemeClr>
            </a:solidFill>
            <a:ln w="25400">
              <a:noFill/>
            </a:ln>
          </c:spPr>
          <c:cat>
            <c:numRef>
              <c:f>'World Oil Supply'!$B$2:$AU$2</c:f>
              <c:numCache>
                <c:formatCode>General</c:formatCode>
                <c:ptCount val="4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numCache>
            </c:numRef>
          </c:cat>
          <c:val>
            <c:numRef>
              <c:f>'World Oil Supply'!$B$38:$AU$38</c:f>
              <c:numCache>
                <c:formatCode>_(* #,##0_);_(* \(#,##0\);_(* "-"??_);_(@_)</c:formatCode>
                <c:ptCount val="4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300</c:v>
                </c:pt>
                <c:pt idx="23">
                  <c:v>500</c:v>
                </c:pt>
                <c:pt idx="24">
                  <c:v>500</c:v>
                </c:pt>
                <c:pt idx="25">
                  <c:v>500</c:v>
                </c:pt>
                <c:pt idx="26">
                  <c:v>520</c:v>
                </c:pt>
                <c:pt idx="27">
                  <c:v>540</c:v>
                </c:pt>
                <c:pt idx="28">
                  <c:v>560</c:v>
                </c:pt>
                <c:pt idx="29">
                  <c:v>580</c:v>
                </c:pt>
                <c:pt idx="30">
                  <c:v>600</c:v>
                </c:pt>
                <c:pt idx="31">
                  <c:v>640</c:v>
                </c:pt>
                <c:pt idx="32">
                  <c:v>680</c:v>
                </c:pt>
                <c:pt idx="33">
                  <c:v>720</c:v>
                </c:pt>
                <c:pt idx="34">
                  <c:v>760</c:v>
                </c:pt>
                <c:pt idx="35">
                  <c:v>800</c:v>
                </c:pt>
                <c:pt idx="36">
                  <c:v>880</c:v>
                </c:pt>
                <c:pt idx="37">
                  <c:v>960</c:v>
                </c:pt>
                <c:pt idx="38">
                  <c:v>1040</c:v>
                </c:pt>
                <c:pt idx="39">
                  <c:v>1120</c:v>
                </c:pt>
                <c:pt idx="40">
                  <c:v>1200</c:v>
                </c:pt>
                <c:pt idx="41">
                  <c:v>1320</c:v>
                </c:pt>
                <c:pt idx="42">
                  <c:v>1440</c:v>
                </c:pt>
                <c:pt idx="43">
                  <c:v>1560</c:v>
                </c:pt>
                <c:pt idx="44">
                  <c:v>1680</c:v>
                </c:pt>
                <c:pt idx="45">
                  <c:v>1800</c:v>
                </c:pt>
              </c:numCache>
            </c:numRef>
          </c:val>
        </c:ser>
        <c:axId val="35425280"/>
        <c:axId val="35435264"/>
      </c:areaChart>
      <c:catAx>
        <c:axId val="35425280"/>
        <c:scaling>
          <c:orientation val="minMax"/>
        </c:scaling>
        <c:axPos val="b"/>
        <c:numFmt formatCode="General" sourceLinked="1"/>
        <c:majorTickMark val="none"/>
        <c:tickLblPos val="nextTo"/>
        <c:spPr>
          <a:ln>
            <a:noFill/>
          </a:ln>
        </c:spPr>
        <c:txPr>
          <a:bodyPr rot="0"/>
          <a:lstStyle/>
          <a:p>
            <a:pPr>
              <a:defRPr/>
            </a:pPr>
            <a:endParaRPr lang="en-US"/>
          </a:p>
        </c:txPr>
        <c:crossAx val="35435264"/>
        <c:crosses val="autoZero"/>
        <c:auto val="1"/>
        <c:lblAlgn val="ctr"/>
        <c:lblOffset val="100"/>
        <c:tickLblSkip val="5"/>
      </c:catAx>
      <c:valAx>
        <c:axId val="35435264"/>
        <c:scaling>
          <c:orientation val="minMax"/>
        </c:scaling>
        <c:axPos val="l"/>
        <c:majorGridlines>
          <c:spPr>
            <a:ln>
              <a:solidFill>
                <a:schemeClr val="bg1"/>
              </a:solidFill>
            </a:ln>
          </c:spPr>
        </c:majorGridlines>
        <c:numFmt formatCode="#,##0" sourceLinked="0"/>
        <c:majorTickMark val="none"/>
        <c:tickLblPos val="nextTo"/>
        <c:spPr>
          <a:ln>
            <a:noFill/>
          </a:ln>
        </c:spPr>
        <c:crossAx val="35425280"/>
        <c:crosses val="autoZero"/>
        <c:crossBetween val="midCat"/>
        <c:dispUnits>
          <c:builtInUnit val="thousands"/>
          <c:dispUnitsLbl>
            <c:layout>
              <c:manualLayout>
                <c:xMode val="edge"/>
                <c:yMode val="edge"/>
                <c:x val="0"/>
                <c:y val="0.16127085690070517"/>
              </c:manualLayout>
            </c:layout>
            <c:tx>
              <c:rich>
                <a:bodyPr/>
                <a:lstStyle/>
                <a:p>
                  <a:pPr>
                    <a:defRPr b="0"/>
                  </a:pPr>
                  <a:r>
                    <a:rPr lang="en-US" b="0"/>
                    <a:t>Million Barrels per Day</a:t>
                  </a:r>
                </a:p>
              </c:rich>
            </c:tx>
          </c:dispUnitsLbl>
        </c:dispUnits>
      </c:valAx>
    </c:plotArea>
    <c:legend>
      <c:legendPos val="b"/>
      <c:layout>
        <c:manualLayout>
          <c:xMode val="edge"/>
          <c:yMode val="edge"/>
          <c:x val="6.6559602712045099E-2"/>
          <c:y val="0.74725071516361663"/>
          <c:w val="0.92385175128970964"/>
          <c:h val="0.16184017223578437"/>
        </c:manualLayout>
      </c:layout>
    </c:legend>
    <c:plotVisOnly val="1"/>
  </c:chart>
  <c:spPr>
    <a:ln>
      <a:noFill/>
    </a:ln>
  </c:spPr>
  <c:txPr>
    <a:bodyPr/>
    <a:lstStyle/>
    <a:p>
      <a:pPr>
        <a:defRPr sz="1100">
          <a:solidFill>
            <a:schemeClr val="tx1">
              <a:lumMod val="65000"/>
              <a:lumOff val="35000"/>
            </a:schemeClr>
          </a:solidFill>
          <a:latin typeface="Arial Rounded MT Bold" pitchFamily="34" charset="0"/>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056827600497321"/>
          <c:y val="1.8686774709755681E-2"/>
          <c:w val="0.79960163696643483"/>
          <c:h val="0.85496754951085652"/>
        </c:manualLayout>
      </c:layout>
      <c:barChart>
        <c:barDir val="bar"/>
        <c:grouping val="stacked"/>
        <c:ser>
          <c:idx val="0"/>
          <c:order val="0"/>
          <c:tx>
            <c:v>Oil Reserves</c:v>
          </c:tx>
          <c:spPr>
            <a:solidFill>
              <a:schemeClr val="tx2">
                <a:lumMod val="60000"/>
                <a:lumOff val="40000"/>
              </a:schemeClr>
            </a:solidFill>
            <a:ln>
              <a:noFill/>
            </a:ln>
          </c:spPr>
          <c:dPt>
            <c:idx val="0"/>
            <c:spPr>
              <a:solidFill>
                <a:schemeClr val="accent3"/>
              </a:solidFill>
              <a:ln>
                <a:noFill/>
              </a:ln>
            </c:spPr>
          </c:dPt>
          <c:cat>
            <c:strRef>
              <c:f>'NOCs Sorted by Oil Reserves'!$A$40:$A$53</c:f>
              <c:strCache>
                <c:ptCount val="14"/>
                <c:pt idx="0">
                  <c:v>ExxonMobil</c:v>
                </c:pt>
                <c:pt idx="1">
                  <c:v>Petronas</c:v>
                </c:pt>
                <c:pt idx="2">
                  <c:v>CNPC</c:v>
                </c:pt>
                <c:pt idx="3">
                  <c:v>LNOC</c:v>
                </c:pt>
                <c:pt idx="4">
                  <c:v>Sonatrach</c:v>
                </c:pt>
                <c:pt idx="5">
                  <c:v>NNPC</c:v>
                </c:pt>
                <c:pt idx="6">
                  <c:v>KPC</c:v>
                </c:pt>
                <c:pt idx="7">
                  <c:v>PDVSA</c:v>
                </c:pt>
                <c:pt idx="8">
                  <c:v>Adnoc</c:v>
                </c:pt>
                <c:pt idx="9">
                  <c:v>QP</c:v>
                </c:pt>
                <c:pt idx="10">
                  <c:v>INOC</c:v>
                </c:pt>
                <c:pt idx="11">
                  <c:v>Gazprom</c:v>
                </c:pt>
                <c:pt idx="12">
                  <c:v>Saudi Aramco</c:v>
                </c:pt>
                <c:pt idx="13">
                  <c:v>NIOC</c:v>
                </c:pt>
              </c:strCache>
            </c:strRef>
          </c:cat>
          <c:val>
            <c:numRef>
              <c:f>'NOCs Sorted by Oil Reserves'!$D$40:$D$53</c:f>
              <c:numCache>
                <c:formatCode>0.0</c:formatCode>
                <c:ptCount val="14"/>
                <c:pt idx="0">
                  <c:v>11.1</c:v>
                </c:pt>
                <c:pt idx="1">
                  <c:v>7.9</c:v>
                </c:pt>
                <c:pt idx="2">
                  <c:v>22.4</c:v>
                </c:pt>
                <c:pt idx="3">
                  <c:v>32.4</c:v>
                </c:pt>
                <c:pt idx="4">
                  <c:v>12.2</c:v>
                </c:pt>
                <c:pt idx="5">
                  <c:v>22</c:v>
                </c:pt>
                <c:pt idx="6">
                  <c:v>101.5</c:v>
                </c:pt>
                <c:pt idx="7">
                  <c:v>87</c:v>
                </c:pt>
                <c:pt idx="8">
                  <c:v>92.2</c:v>
                </c:pt>
                <c:pt idx="9">
                  <c:v>10.9</c:v>
                </c:pt>
                <c:pt idx="10">
                  <c:v>115</c:v>
                </c:pt>
                <c:pt idx="11">
                  <c:v>10</c:v>
                </c:pt>
                <c:pt idx="12">
                  <c:v>264.3</c:v>
                </c:pt>
                <c:pt idx="13">
                  <c:v>138.4</c:v>
                </c:pt>
              </c:numCache>
            </c:numRef>
          </c:val>
        </c:ser>
        <c:ser>
          <c:idx val="1"/>
          <c:order val="1"/>
          <c:tx>
            <c:v>Gas Reserves</c:v>
          </c:tx>
          <c:spPr>
            <a:solidFill>
              <a:schemeClr val="accent1">
                <a:lumMod val="20000"/>
                <a:lumOff val="80000"/>
              </a:schemeClr>
            </a:solidFill>
            <a:ln>
              <a:noFill/>
            </a:ln>
          </c:spPr>
          <c:dPt>
            <c:idx val="0"/>
            <c:spPr>
              <a:solidFill>
                <a:schemeClr val="accent4">
                  <a:lumMod val="60000"/>
                  <a:lumOff val="40000"/>
                </a:schemeClr>
              </a:solidFill>
              <a:ln>
                <a:noFill/>
              </a:ln>
            </c:spPr>
          </c:dPt>
          <c:cat>
            <c:strRef>
              <c:f>'NOCs Sorted by Oil Reserves'!$A$40:$A$53</c:f>
              <c:strCache>
                <c:ptCount val="14"/>
                <c:pt idx="0">
                  <c:v>ExxonMobil</c:v>
                </c:pt>
                <c:pt idx="1">
                  <c:v>Petronas</c:v>
                </c:pt>
                <c:pt idx="2">
                  <c:v>CNPC</c:v>
                </c:pt>
                <c:pt idx="3">
                  <c:v>LNOC</c:v>
                </c:pt>
                <c:pt idx="4">
                  <c:v>Sonatrach</c:v>
                </c:pt>
                <c:pt idx="5">
                  <c:v>NNPC</c:v>
                </c:pt>
                <c:pt idx="6">
                  <c:v>KPC</c:v>
                </c:pt>
                <c:pt idx="7">
                  <c:v>PDVSA</c:v>
                </c:pt>
                <c:pt idx="8">
                  <c:v>Adnoc</c:v>
                </c:pt>
                <c:pt idx="9">
                  <c:v>QP</c:v>
                </c:pt>
                <c:pt idx="10">
                  <c:v>INOC</c:v>
                </c:pt>
                <c:pt idx="11">
                  <c:v>Gazprom</c:v>
                </c:pt>
                <c:pt idx="12">
                  <c:v>Saudi Aramco</c:v>
                </c:pt>
                <c:pt idx="13">
                  <c:v>NIOC</c:v>
                </c:pt>
              </c:strCache>
            </c:strRef>
          </c:cat>
          <c:val>
            <c:numRef>
              <c:f>'NOCs Sorted by Oil Reserves'!$E$40:$E$53</c:f>
              <c:numCache>
                <c:formatCode>0.0</c:formatCode>
                <c:ptCount val="14"/>
                <c:pt idx="0">
                  <c:v>12.54</c:v>
                </c:pt>
                <c:pt idx="1">
                  <c:v>19.8</c:v>
                </c:pt>
                <c:pt idx="2">
                  <c:v>15.18</c:v>
                </c:pt>
                <c:pt idx="3">
                  <c:v>5.94</c:v>
                </c:pt>
                <c:pt idx="4">
                  <c:v>29.7</c:v>
                </c:pt>
                <c:pt idx="5">
                  <c:v>21.12</c:v>
                </c:pt>
                <c:pt idx="6">
                  <c:v>10.56</c:v>
                </c:pt>
                <c:pt idx="7">
                  <c:v>31.02</c:v>
                </c:pt>
                <c:pt idx="8">
                  <c:v>36.96</c:v>
                </c:pt>
                <c:pt idx="9">
                  <c:v>120.78</c:v>
                </c:pt>
                <c:pt idx="10">
                  <c:v>21.12</c:v>
                </c:pt>
                <c:pt idx="11">
                  <c:v>196.68</c:v>
                </c:pt>
                <c:pt idx="12">
                  <c:v>46.86</c:v>
                </c:pt>
                <c:pt idx="13">
                  <c:v>176.88000000000059</c:v>
                </c:pt>
              </c:numCache>
            </c:numRef>
          </c:val>
        </c:ser>
        <c:gapWidth val="39"/>
        <c:overlap val="100"/>
        <c:axId val="35496704"/>
        <c:axId val="35498240"/>
      </c:barChart>
      <c:catAx>
        <c:axId val="35496704"/>
        <c:scaling>
          <c:orientation val="minMax"/>
        </c:scaling>
        <c:axPos val="l"/>
        <c:numFmt formatCode="General" sourceLinked="1"/>
        <c:majorTickMark val="none"/>
        <c:tickLblPos val="nextTo"/>
        <c:spPr>
          <a:ln w="15875">
            <a:noFill/>
          </a:ln>
        </c:spPr>
        <c:crossAx val="35498240"/>
        <c:crosses val="autoZero"/>
        <c:auto val="1"/>
        <c:lblAlgn val="ctr"/>
        <c:lblOffset val="100"/>
      </c:catAx>
      <c:valAx>
        <c:axId val="35498240"/>
        <c:scaling>
          <c:orientation val="minMax"/>
          <c:max val="350"/>
        </c:scaling>
        <c:axPos val="b"/>
        <c:majorGridlines>
          <c:spPr>
            <a:ln>
              <a:solidFill>
                <a:schemeClr val="bg1"/>
              </a:solidFill>
              <a:prstDash val="sysDot"/>
            </a:ln>
          </c:spPr>
        </c:majorGridlines>
        <c:title>
          <c:tx>
            <c:rich>
              <a:bodyPr/>
              <a:lstStyle/>
              <a:p>
                <a:pPr>
                  <a:defRPr b="0"/>
                </a:pPr>
                <a:r>
                  <a:rPr lang="en-US" b="0"/>
                  <a:t>Billion barrels oil equivalent</a:t>
                </a:r>
              </a:p>
            </c:rich>
          </c:tx>
          <c:layout>
            <c:manualLayout>
              <c:xMode val="edge"/>
              <c:yMode val="edge"/>
              <c:x val="0.38085771336356183"/>
              <c:y val="0.96536462738311091"/>
            </c:manualLayout>
          </c:layout>
        </c:title>
        <c:numFmt formatCode="0" sourceLinked="0"/>
        <c:majorTickMark val="none"/>
        <c:tickLblPos val="nextTo"/>
        <c:spPr>
          <a:ln w="15875">
            <a:noFill/>
          </a:ln>
        </c:spPr>
        <c:crossAx val="35496704"/>
        <c:crosses val="autoZero"/>
        <c:crossBetween val="between"/>
        <c:majorUnit val="50"/>
      </c:valAx>
    </c:plotArea>
    <c:legend>
      <c:legendPos val="t"/>
      <c:layout>
        <c:manualLayout>
          <c:xMode val="edge"/>
          <c:yMode val="edge"/>
          <c:x val="0.44483150190892135"/>
          <c:y val="0.59442083460168005"/>
          <c:w val="0.40689069031795122"/>
          <c:h val="3.9517869363356772E-2"/>
        </c:manualLayout>
      </c:layout>
    </c:legend>
    <c:plotVisOnly val="1"/>
  </c:chart>
  <c:spPr>
    <a:ln>
      <a:noFill/>
    </a:ln>
  </c:spPr>
  <c:txPr>
    <a:bodyPr/>
    <a:lstStyle/>
    <a:p>
      <a:pPr>
        <a:defRPr sz="1200">
          <a:solidFill>
            <a:schemeClr val="tx1">
              <a:lumMod val="65000"/>
              <a:lumOff val="35000"/>
            </a:schemeClr>
          </a:solidFill>
          <a:latin typeface="Arial Rounded MT Bold"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areaChart>
        <c:grouping val="stacked"/>
        <c:ser>
          <c:idx val="0"/>
          <c:order val="0"/>
          <c:tx>
            <c:strRef>
              <c:f>Monthly!$I$3</c:f>
              <c:strCache>
                <c:ptCount val="1"/>
                <c:pt idx="0">
                  <c:v>Petroleum</c:v>
                </c:pt>
              </c:strCache>
            </c:strRef>
          </c:tx>
          <c:cat>
            <c:numRef>
              <c:f>Monthly!$A$8:$A$141</c:f>
              <c:numCache>
                <c:formatCode>General</c:formatCode>
                <c:ptCount val="134"/>
                <c:pt idx="0">
                  <c:v>2000</c:v>
                </c:pt>
                <c:pt idx="12">
                  <c:v>2001</c:v>
                </c:pt>
                <c:pt idx="24">
                  <c:v>2002</c:v>
                </c:pt>
                <c:pt idx="36">
                  <c:v>2003</c:v>
                </c:pt>
                <c:pt idx="48">
                  <c:v>2004</c:v>
                </c:pt>
                <c:pt idx="60">
                  <c:v>2005</c:v>
                </c:pt>
                <c:pt idx="72">
                  <c:v>2006</c:v>
                </c:pt>
                <c:pt idx="84">
                  <c:v>2007</c:v>
                </c:pt>
                <c:pt idx="96">
                  <c:v>2008</c:v>
                </c:pt>
                <c:pt idx="108">
                  <c:v>2009</c:v>
                </c:pt>
                <c:pt idx="120">
                  <c:v>2010</c:v>
                </c:pt>
                <c:pt idx="132">
                  <c:v>2011</c:v>
                </c:pt>
              </c:numCache>
            </c:numRef>
          </c:cat>
          <c:val>
            <c:numRef>
              <c:f>Monthly!$I$8:$I$141</c:f>
              <c:numCache>
                <c:formatCode>0.00</c:formatCode>
                <c:ptCount val="134"/>
                <c:pt idx="0">
                  <c:v>6.9969999999999999</c:v>
                </c:pt>
                <c:pt idx="1">
                  <c:v>8.4950000000000028</c:v>
                </c:pt>
                <c:pt idx="2">
                  <c:v>8.7239999999999984</c:v>
                </c:pt>
                <c:pt idx="3">
                  <c:v>8.2169999999999987</c:v>
                </c:pt>
                <c:pt idx="4">
                  <c:v>8.6830000000000016</c:v>
                </c:pt>
                <c:pt idx="5">
                  <c:v>9.9439999999999991</c:v>
                </c:pt>
                <c:pt idx="6">
                  <c:v>9.7750000000000004</c:v>
                </c:pt>
                <c:pt idx="7">
                  <c:v>9.4020000000000028</c:v>
                </c:pt>
                <c:pt idx="8">
                  <c:v>9.7730000000000015</c:v>
                </c:pt>
                <c:pt idx="9">
                  <c:v>9.7039999999999988</c:v>
                </c:pt>
                <c:pt idx="10">
                  <c:v>9.3120000000000047</c:v>
                </c:pt>
                <c:pt idx="11">
                  <c:v>9.2399999999999984</c:v>
                </c:pt>
                <c:pt idx="12">
                  <c:v>10.38</c:v>
                </c:pt>
                <c:pt idx="13">
                  <c:v>9.5720000000000027</c:v>
                </c:pt>
                <c:pt idx="14">
                  <c:v>8.6520000000000028</c:v>
                </c:pt>
                <c:pt idx="15">
                  <c:v>8.4790000000000028</c:v>
                </c:pt>
                <c:pt idx="16">
                  <c:v>7.9210000000000003</c:v>
                </c:pt>
                <c:pt idx="17">
                  <c:v>7.95</c:v>
                </c:pt>
                <c:pt idx="18">
                  <c:v>7.2069999999999999</c:v>
                </c:pt>
                <c:pt idx="19">
                  <c:v>7.1189999999999971</c:v>
                </c:pt>
                <c:pt idx="20">
                  <c:v>7.3380000000000001</c:v>
                </c:pt>
                <c:pt idx="21">
                  <c:v>6.6909999999999972</c:v>
                </c:pt>
                <c:pt idx="22">
                  <c:v>6.1349999999999971</c:v>
                </c:pt>
                <c:pt idx="23">
                  <c:v>5.5039999999999996</c:v>
                </c:pt>
                <c:pt idx="24">
                  <c:v>6.1469999999999985</c:v>
                </c:pt>
                <c:pt idx="25">
                  <c:v>5.7549999999999972</c:v>
                </c:pt>
                <c:pt idx="26">
                  <c:v>6.4189999999999996</c:v>
                </c:pt>
                <c:pt idx="27">
                  <c:v>8.11</c:v>
                </c:pt>
                <c:pt idx="28">
                  <c:v>7.7610000000000001</c:v>
                </c:pt>
                <c:pt idx="29">
                  <c:v>7.4790000000000028</c:v>
                </c:pt>
                <c:pt idx="30">
                  <c:v>7.6909999999999972</c:v>
                </c:pt>
                <c:pt idx="31">
                  <c:v>8.1560000000000006</c:v>
                </c:pt>
                <c:pt idx="32">
                  <c:v>8.09</c:v>
                </c:pt>
                <c:pt idx="33">
                  <c:v>9.202</c:v>
                </c:pt>
                <c:pt idx="34">
                  <c:v>9.0660000000000007</c:v>
                </c:pt>
                <c:pt idx="35">
                  <c:v>9.2919999999999998</c:v>
                </c:pt>
                <c:pt idx="36">
                  <c:v>10.033000000000001</c:v>
                </c:pt>
                <c:pt idx="37">
                  <c:v>10.67</c:v>
                </c:pt>
                <c:pt idx="38">
                  <c:v>11.218999999999999</c:v>
                </c:pt>
                <c:pt idx="39">
                  <c:v>9.9570000000000007</c:v>
                </c:pt>
                <c:pt idx="40">
                  <c:v>8.8920000000000048</c:v>
                </c:pt>
                <c:pt idx="41">
                  <c:v>9.5080000000000009</c:v>
                </c:pt>
                <c:pt idx="42">
                  <c:v>10.236999999999998</c:v>
                </c:pt>
                <c:pt idx="43">
                  <c:v>9.8710000000000004</c:v>
                </c:pt>
                <c:pt idx="44">
                  <c:v>9.7540000000000013</c:v>
                </c:pt>
                <c:pt idx="45">
                  <c:v>9.4250000000000007</c:v>
                </c:pt>
                <c:pt idx="46">
                  <c:v>9.7950000000000017</c:v>
                </c:pt>
                <c:pt idx="47">
                  <c:v>11.040999999999999</c:v>
                </c:pt>
                <c:pt idx="48">
                  <c:v>11.729999999999999</c:v>
                </c:pt>
                <c:pt idx="49">
                  <c:v>12.277999999999999</c:v>
                </c:pt>
                <c:pt idx="50">
                  <c:v>12.536</c:v>
                </c:pt>
                <c:pt idx="51">
                  <c:v>11.709999999999999</c:v>
                </c:pt>
                <c:pt idx="52">
                  <c:v>12.230999999999998</c:v>
                </c:pt>
                <c:pt idx="53">
                  <c:v>13.947000000000001</c:v>
                </c:pt>
                <c:pt idx="54">
                  <c:v>12.805000000000005</c:v>
                </c:pt>
                <c:pt idx="55">
                  <c:v>14.226999999999999</c:v>
                </c:pt>
                <c:pt idx="56">
                  <c:v>13.411</c:v>
                </c:pt>
                <c:pt idx="57">
                  <c:v>15.457000000000004</c:v>
                </c:pt>
                <c:pt idx="58">
                  <c:v>17.687000000000001</c:v>
                </c:pt>
                <c:pt idx="59">
                  <c:v>15.359000000000005</c:v>
                </c:pt>
                <c:pt idx="60">
                  <c:v>15.571</c:v>
                </c:pt>
                <c:pt idx="61">
                  <c:v>16.254999999999999</c:v>
                </c:pt>
                <c:pt idx="62">
                  <c:v>16.356000000000005</c:v>
                </c:pt>
                <c:pt idx="63">
                  <c:v>17.42199999999999</c:v>
                </c:pt>
                <c:pt idx="64">
                  <c:v>15.896000000000004</c:v>
                </c:pt>
                <c:pt idx="65">
                  <c:v>17.74199999999999</c:v>
                </c:pt>
                <c:pt idx="66">
                  <c:v>18.439</c:v>
                </c:pt>
                <c:pt idx="67">
                  <c:v>20.213999999999999</c:v>
                </c:pt>
                <c:pt idx="68">
                  <c:v>22.37</c:v>
                </c:pt>
                <c:pt idx="69">
                  <c:v>23.824999999999999</c:v>
                </c:pt>
                <c:pt idx="70">
                  <c:v>23.11000000000001</c:v>
                </c:pt>
                <c:pt idx="71">
                  <c:v>21.992999999999984</c:v>
                </c:pt>
                <c:pt idx="72">
                  <c:v>23.161999999999999</c:v>
                </c:pt>
                <c:pt idx="73">
                  <c:v>23.295000000000002</c:v>
                </c:pt>
                <c:pt idx="74">
                  <c:v>20.263999999999989</c:v>
                </c:pt>
                <c:pt idx="75">
                  <c:v>21.234000000000005</c:v>
                </c:pt>
                <c:pt idx="76">
                  <c:v>25.004000000000001</c:v>
                </c:pt>
                <c:pt idx="77">
                  <c:v>24.138999999999999</c:v>
                </c:pt>
                <c:pt idx="78">
                  <c:v>25.329000000000001</c:v>
                </c:pt>
                <c:pt idx="79">
                  <c:v>26.117000000000012</c:v>
                </c:pt>
                <c:pt idx="80">
                  <c:v>22.908999999999985</c:v>
                </c:pt>
                <c:pt idx="81">
                  <c:v>19.132999999999999</c:v>
                </c:pt>
                <c:pt idx="82">
                  <c:v>19.297000000000001</c:v>
                </c:pt>
                <c:pt idx="83">
                  <c:v>20.978000000000002</c:v>
                </c:pt>
                <c:pt idx="84">
                  <c:v>21.696000000000005</c:v>
                </c:pt>
                <c:pt idx="85">
                  <c:v>18.690999999999999</c:v>
                </c:pt>
                <c:pt idx="86">
                  <c:v>22.622</c:v>
                </c:pt>
                <c:pt idx="87">
                  <c:v>22.57</c:v>
                </c:pt>
                <c:pt idx="88">
                  <c:v>23.99499999999999</c:v>
                </c:pt>
                <c:pt idx="89">
                  <c:v>22.745999999999984</c:v>
                </c:pt>
                <c:pt idx="90">
                  <c:v>23.536999999999999</c:v>
                </c:pt>
                <c:pt idx="91">
                  <c:v>24.178999999999988</c:v>
                </c:pt>
                <c:pt idx="92">
                  <c:v>25.213000000000001</c:v>
                </c:pt>
                <c:pt idx="93">
                  <c:v>27.251999999999999</c:v>
                </c:pt>
                <c:pt idx="94">
                  <c:v>29.824999999999999</c:v>
                </c:pt>
                <c:pt idx="95">
                  <c:v>30.895</c:v>
                </c:pt>
                <c:pt idx="96">
                  <c:v>34.425000000000011</c:v>
                </c:pt>
                <c:pt idx="97">
                  <c:v>32.791000000000011</c:v>
                </c:pt>
                <c:pt idx="98">
                  <c:v>31.007999999999999</c:v>
                </c:pt>
                <c:pt idx="99">
                  <c:v>35.086999999999996</c:v>
                </c:pt>
                <c:pt idx="100">
                  <c:v>34.005000000000003</c:v>
                </c:pt>
                <c:pt idx="101">
                  <c:v>36.328000000000003</c:v>
                </c:pt>
                <c:pt idx="102">
                  <c:v>42.107000000000006</c:v>
                </c:pt>
                <c:pt idx="103">
                  <c:v>35.596000000000011</c:v>
                </c:pt>
                <c:pt idx="104">
                  <c:v>32.553999999999995</c:v>
                </c:pt>
                <c:pt idx="105">
                  <c:v>33.700000000000003</c:v>
                </c:pt>
                <c:pt idx="106">
                  <c:v>19.734000000000005</c:v>
                </c:pt>
                <c:pt idx="107">
                  <c:v>18.763999999999989</c:v>
                </c:pt>
                <c:pt idx="108">
                  <c:v>14.589</c:v>
                </c:pt>
                <c:pt idx="109">
                  <c:v>13.686</c:v>
                </c:pt>
                <c:pt idx="110">
                  <c:v>14.5</c:v>
                </c:pt>
                <c:pt idx="111">
                  <c:v>14.860000000000005</c:v>
                </c:pt>
                <c:pt idx="112">
                  <c:v>13.564</c:v>
                </c:pt>
                <c:pt idx="113">
                  <c:v>17.035</c:v>
                </c:pt>
                <c:pt idx="114">
                  <c:v>17.943999999999988</c:v>
                </c:pt>
                <c:pt idx="115">
                  <c:v>16.486999999999981</c:v>
                </c:pt>
                <c:pt idx="116">
                  <c:v>20.521000000000001</c:v>
                </c:pt>
                <c:pt idx="117">
                  <c:v>18.009</c:v>
                </c:pt>
                <c:pt idx="118">
                  <c:v>19.867000000000001</c:v>
                </c:pt>
                <c:pt idx="119">
                  <c:v>23.45</c:v>
                </c:pt>
                <c:pt idx="120">
                  <c:v>21.94799999999999</c:v>
                </c:pt>
                <c:pt idx="121">
                  <c:v>23.652999999999999</c:v>
                </c:pt>
                <c:pt idx="122">
                  <c:v>24.439</c:v>
                </c:pt>
                <c:pt idx="123">
                  <c:v>24.001999999999999</c:v>
                </c:pt>
                <c:pt idx="124">
                  <c:v>21.42199999999999</c:v>
                </c:pt>
                <c:pt idx="125">
                  <c:v>21.228000000000002</c:v>
                </c:pt>
                <c:pt idx="126">
                  <c:v>20.678999999999988</c:v>
                </c:pt>
                <c:pt idx="127">
                  <c:v>21.891999999999999</c:v>
                </c:pt>
                <c:pt idx="128">
                  <c:v>21.625</c:v>
                </c:pt>
                <c:pt idx="129">
                  <c:v>18.869</c:v>
                </c:pt>
                <c:pt idx="130">
                  <c:v>20.048999999999989</c:v>
                </c:pt>
                <c:pt idx="131">
                  <c:v>25.460999999999984</c:v>
                </c:pt>
                <c:pt idx="132">
                  <c:v>26.917999999999999</c:v>
                </c:pt>
                <c:pt idx="133">
                  <c:v>25.815999999999999</c:v>
                </c:pt>
              </c:numCache>
            </c:numRef>
          </c:val>
        </c:ser>
        <c:ser>
          <c:idx val="1"/>
          <c:order val="1"/>
          <c:tx>
            <c:strRef>
              <c:f>Monthly!$I$4</c:f>
              <c:strCache>
                <c:ptCount val="1"/>
                <c:pt idx="0">
                  <c:v>All Other Goods and Services</c:v>
                </c:pt>
              </c:strCache>
            </c:strRef>
          </c:tx>
          <c:cat>
            <c:numRef>
              <c:f>Monthly!$A$8:$A$141</c:f>
              <c:numCache>
                <c:formatCode>General</c:formatCode>
                <c:ptCount val="134"/>
                <c:pt idx="0">
                  <c:v>2000</c:v>
                </c:pt>
                <c:pt idx="12">
                  <c:v>2001</c:v>
                </c:pt>
                <c:pt idx="24">
                  <c:v>2002</c:v>
                </c:pt>
                <c:pt idx="36">
                  <c:v>2003</c:v>
                </c:pt>
                <c:pt idx="48">
                  <c:v>2004</c:v>
                </c:pt>
                <c:pt idx="60">
                  <c:v>2005</c:v>
                </c:pt>
                <c:pt idx="72">
                  <c:v>2006</c:v>
                </c:pt>
                <c:pt idx="84">
                  <c:v>2007</c:v>
                </c:pt>
                <c:pt idx="96">
                  <c:v>2008</c:v>
                </c:pt>
                <c:pt idx="108">
                  <c:v>2009</c:v>
                </c:pt>
                <c:pt idx="120">
                  <c:v>2010</c:v>
                </c:pt>
                <c:pt idx="132">
                  <c:v>2011</c:v>
                </c:pt>
              </c:numCache>
            </c:numRef>
          </c:cat>
          <c:val>
            <c:numRef>
              <c:f>Monthly!$J$8:$J$141</c:f>
              <c:numCache>
                <c:formatCode>0.00</c:formatCode>
                <c:ptCount val="134"/>
                <c:pt idx="0">
                  <c:v>19.64</c:v>
                </c:pt>
                <c:pt idx="1">
                  <c:v>20.804000000000013</c:v>
                </c:pt>
                <c:pt idx="2">
                  <c:v>22.512999999999987</c:v>
                </c:pt>
                <c:pt idx="3">
                  <c:v>20.884</c:v>
                </c:pt>
                <c:pt idx="4">
                  <c:v>22.387</c:v>
                </c:pt>
                <c:pt idx="5">
                  <c:v>21.811000000000011</c:v>
                </c:pt>
                <c:pt idx="6">
                  <c:v>22.678000000000004</c:v>
                </c:pt>
                <c:pt idx="7">
                  <c:v>21.585999999999984</c:v>
                </c:pt>
                <c:pt idx="8">
                  <c:v>25.111000000000011</c:v>
                </c:pt>
                <c:pt idx="9">
                  <c:v>24.576999999999988</c:v>
                </c:pt>
                <c:pt idx="10">
                  <c:v>23.741999999999994</c:v>
                </c:pt>
                <c:pt idx="11">
                  <c:v>24.681999999999992</c:v>
                </c:pt>
                <c:pt idx="12">
                  <c:v>24.863</c:v>
                </c:pt>
                <c:pt idx="13">
                  <c:v>19.843</c:v>
                </c:pt>
                <c:pt idx="14">
                  <c:v>24.021999999999988</c:v>
                </c:pt>
                <c:pt idx="15">
                  <c:v>23.027000000000001</c:v>
                </c:pt>
                <c:pt idx="16">
                  <c:v>20.074999999999999</c:v>
                </c:pt>
                <c:pt idx="17">
                  <c:v>21.567</c:v>
                </c:pt>
                <c:pt idx="18">
                  <c:v>22.93</c:v>
                </c:pt>
                <c:pt idx="19">
                  <c:v>21.247</c:v>
                </c:pt>
                <c:pt idx="20">
                  <c:v>23.436</c:v>
                </c:pt>
                <c:pt idx="21">
                  <c:v>24.124000000000013</c:v>
                </c:pt>
                <c:pt idx="22">
                  <c:v>23.515000000000001</c:v>
                </c:pt>
                <c:pt idx="23">
                  <c:v>21.103000000000005</c:v>
                </c:pt>
                <c:pt idx="24">
                  <c:v>20.494999999999987</c:v>
                </c:pt>
                <c:pt idx="25">
                  <c:v>26.838000000000005</c:v>
                </c:pt>
                <c:pt idx="26">
                  <c:v>25.108000000000001</c:v>
                </c:pt>
                <c:pt idx="27">
                  <c:v>23.417000000000005</c:v>
                </c:pt>
                <c:pt idx="28">
                  <c:v>26.193999999999999</c:v>
                </c:pt>
                <c:pt idx="29">
                  <c:v>26.54</c:v>
                </c:pt>
                <c:pt idx="30">
                  <c:v>27.698000000000004</c:v>
                </c:pt>
                <c:pt idx="31">
                  <c:v>25.966999999999985</c:v>
                </c:pt>
                <c:pt idx="32">
                  <c:v>28.108000000000001</c:v>
                </c:pt>
                <c:pt idx="33">
                  <c:v>27.393000000000001</c:v>
                </c:pt>
                <c:pt idx="34">
                  <c:v>25.866</c:v>
                </c:pt>
                <c:pt idx="35">
                  <c:v>30.309999999999992</c:v>
                </c:pt>
                <c:pt idx="36">
                  <c:v>31.003</c:v>
                </c:pt>
                <c:pt idx="37">
                  <c:v>28.896000000000001</c:v>
                </c:pt>
                <c:pt idx="38">
                  <c:v>32.396000000000001</c:v>
                </c:pt>
                <c:pt idx="39">
                  <c:v>32.303000000000004</c:v>
                </c:pt>
                <c:pt idx="40">
                  <c:v>32.101000000000006</c:v>
                </c:pt>
                <c:pt idx="41">
                  <c:v>30.474</c:v>
                </c:pt>
                <c:pt idx="42">
                  <c:v>32.283000000000001</c:v>
                </c:pt>
                <c:pt idx="43">
                  <c:v>30.030999999999999</c:v>
                </c:pt>
                <c:pt idx="44">
                  <c:v>31.801000000000005</c:v>
                </c:pt>
                <c:pt idx="45">
                  <c:v>31.602</c:v>
                </c:pt>
                <c:pt idx="46">
                  <c:v>29.850999999999999</c:v>
                </c:pt>
                <c:pt idx="47">
                  <c:v>32.756</c:v>
                </c:pt>
                <c:pt idx="48">
                  <c:v>33.225000000000023</c:v>
                </c:pt>
                <c:pt idx="49">
                  <c:v>32.158000000000001</c:v>
                </c:pt>
                <c:pt idx="50">
                  <c:v>34.221000000000011</c:v>
                </c:pt>
                <c:pt idx="51">
                  <c:v>36.146000000000001</c:v>
                </c:pt>
                <c:pt idx="52">
                  <c:v>36.332000000000001</c:v>
                </c:pt>
                <c:pt idx="53">
                  <c:v>41.022000000000013</c:v>
                </c:pt>
                <c:pt idx="54">
                  <c:v>38.678000000000011</c:v>
                </c:pt>
                <c:pt idx="55">
                  <c:v>39.668000000000013</c:v>
                </c:pt>
                <c:pt idx="56">
                  <c:v>37.883000000000003</c:v>
                </c:pt>
                <c:pt idx="57">
                  <c:v>38.841999999999999</c:v>
                </c:pt>
                <c:pt idx="58">
                  <c:v>40.720000000000013</c:v>
                </c:pt>
                <c:pt idx="59">
                  <c:v>39.020000000000003</c:v>
                </c:pt>
                <c:pt idx="60">
                  <c:v>39.980000000000004</c:v>
                </c:pt>
                <c:pt idx="61">
                  <c:v>41.33</c:v>
                </c:pt>
                <c:pt idx="62">
                  <c:v>36.507000000000005</c:v>
                </c:pt>
                <c:pt idx="63">
                  <c:v>39.372</c:v>
                </c:pt>
                <c:pt idx="64">
                  <c:v>40.107000000000006</c:v>
                </c:pt>
                <c:pt idx="65">
                  <c:v>40.192000000000014</c:v>
                </c:pt>
                <c:pt idx="66">
                  <c:v>39.131</c:v>
                </c:pt>
                <c:pt idx="67">
                  <c:v>37.660000000000011</c:v>
                </c:pt>
                <c:pt idx="68">
                  <c:v>42.531000000000006</c:v>
                </c:pt>
                <c:pt idx="69">
                  <c:v>43.245000000000012</c:v>
                </c:pt>
                <c:pt idx="70">
                  <c:v>40.370999999999995</c:v>
                </c:pt>
                <c:pt idx="71">
                  <c:v>41.954000000000001</c:v>
                </c:pt>
                <c:pt idx="72">
                  <c:v>42.376000000000005</c:v>
                </c:pt>
                <c:pt idx="73">
                  <c:v>39.003</c:v>
                </c:pt>
                <c:pt idx="74">
                  <c:v>40.987000000000002</c:v>
                </c:pt>
                <c:pt idx="75">
                  <c:v>41.456000000000003</c:v>
                </c:pt>
                <c:pt idx="76">
                  <c:v>40.162000000000013</c:v>
                </c:pt>
                <c:pt idx="77">
                  <c:v>39.847000000000001</c:v>
                </c:pt>
                <c:pt idx="78">
                  <c:v>41.636000000000003</c:v>
                </c:pt>
                <c:pt idx="79">
                  <c:v>40.603000000000009</c:v>
                </c:pt>
                <c:pt idx="80">
                  <c:v>40.876999999999995</c:v>
                </c:pt>
                <c:pt idx="81">
                  <c:v>38.593000000000011</c:v>
                </c:pt>
                <c:pt idx="82">
                  <c:v>37.553000000000004</c:v>
                </c:pt>
                <c:pt idx="83">
                  <c:v>39.332000000000001</c:v>
                </c:pt>
                <c:pt idx="84">
                  <c:v>35.737000000000009</c:v>
                </c:pt>
                <c:pt idx="85">
                  <c:v>39.511000000000003</c:v>
                </c:pt>
                <c:pt idx="86">
                  <c:v>38.878</c:v>
                </c:pt>
                <c:pt idx="87">
                  <c:v>37.667000000000002</c:v>
                </c:pt>
                <c:pt idx="88">
                  <c:v>35.347999999999999</c:v>
                </c:pt>
                <c:pt idx="89">
                  <c:v>36.836999999999996</c:v>
                </c:pt>
                <c:pt idx="90">
                  <c:v>35.886999999999993</c:v>
                </c:pt>
                <c:pt idx="91">
                  <c:v>32.26400000000001</c:v>
                </c:pt>
                <c:pt idx="92">
                  <c:v>32.055</c:v>
                </c:pt>
                <c:pt idx="93">
                  <c:v>29.157000000000011</c:v>
                </c:pt>
                <c:pt idx="94">
                  <c:v>29.687000000000001</c:v>
                </c:pt>
                <c:pt idx="95">
                  <c:v>25.849999999999987</c:v>
                </c:pt>
                <c:pt idx="96">
                  <c:v>25.497999999999994</c:v>
                </c:pt>
                <c:pt idx="97">
                  <c:v>29.864000000000004</c:v>
                </c:pt>
                <c:pt idx="98">
                  <c:v>27.890000000000004</c:v>
                </c:pt>
                <c:pt idx="99">
                  <c:v>27.885999999999989</c:v>
                </c:pt>
                <c:pt idx="100">
                  <c:v>27.169999999999987</c:v>
                </c:pt>
                <c:pt idx="101">
                  <c:v>24.966999999999985</c:v>
                </c:pt>
                <c:pt idx="102">
                  <c:v>24.293999999999986</c:v>
                </c:pt>
                <c:pt idx="103">
                  <c:v>25.853000000000005</c:v>
                </c:pt>
                <c:pt idx="104">
                  <c:v>27.216000000000001</c:v>
                </c:pt>
                <c:pt idx="105">
                  <c:v>25.741999999999987</c:v>
                </c:pt>
                <c:pt idx="106">
                  <c:v>24.07</c:v>
                </c:pt>
                <c:pt idx="107">
                  <c:v>22.251999999999999</c:v>
                </c:pt>
                <c:pt idx="108">
                  <c:v>21.478000000000002</c:v>
                </c:pt>
                <c:pt idx="109">
                  <c:v>12.676000000000002</c:v>
                </c:pt>
                <c:pt idx="110">
                  <c:v>13.509</c:v>
                </c:pt>
                <c:pt idx="111">
                  <c:v>13.585000000000004</c:v>
                </c:pt>
                <c:pt idx="112">
                  <c:v>11.290999999999999</c:v>
                </c:pt>
                <c:pt idx="113">
                  <c:v>10.104000000000001</c:v>
                </c:pt>
                <c:pt idx="114">
                  <c:v>15.141999999999999</c:v>
                </c:pt>
                <c:pt idx="115">
                  <c:v>14.585000000000004</c:v>
                </c:pt>
                <c:pt idx="116">
                  <c:v>14.643000000000001</c:v>
                </c:pt>
                <c:pt idx="117">
                  <c:v>14.293000000000001</c:v>
                </c:pt>
                <c:pt idx="118">
                  <c:v>15.406000000000002</c:v>
                </c:pt>
                <c:pt idx="119">
                  <c:v>13.682</c:v>
                </c:pt>
                <c:pt idx="120">
                  <c:v>12.699</c:v>
                </c:pt>
                <c:pt idx="121">
                  <c:v>16.064999999999994</c:v>
                </c:pt>
                <c:pt idx="122">
                  <c:v>15.067</c:v>
                </c:pt>
                <c:pt idx="123">
                  <c:v>16.568999999999988</c:v>
                </c:pt>
                <c:pt idx="124">
                  <c:v>20.574000000000005</c:v>
                </c:pt>
                <c:pt idx="125">
                  <c:v>28.713000000000001</c:v>
                </c:pt>
                <c:pt idx="126">
                  <c:v>21.547000000000001</c:v>
                </c:pt>
                <c:pt idx="127">
                  <c:v>24.424000000000003</c:v>
                </c:pt>
                <c:pt idx="128">
                  <c:v>22.454000000000001</c:v>
                </c:pt>
                <c:pt idx="129">
                  <c:v>19.357999999999997</c:v>
                </c:pt>
                <c:pt idx="130">
                  <c:v>18.189999999999987</c:v>
                </c:pt>
                <c:pt idx="131">
                  <c:v>14.803000000000004</c:v>
                </c:pt>
                <c:pt idx="132">
                  <c:v>20.051000000000005</c:v>
                </c:pt>
                <c:pt idx="133">
                  <c:v>19.941999999999993</c:v>
                </c:pt>
              </c:numCache>
            </c:numRef>
          </c:val>
        </c:ser>
        <c:axId val="35566720"/>
        <c:axId val="35568256"/>
      </c:areaChart>
      <c:lineChart>
        <c:grouping val="standard"/>
        <c:ser>
          <c:idx val="2"/>
          <c:order val="2"/>
          <c:tx>
            <c:strRef>
              <c:f>Monthly!$I$5</c:f>
              <c:strCache>
                <c:ptCount val="1"/>
                <c:pt idx="0">
                  <c:v>Percent of Total Trade Deficit</c:v>
                </c:pt>
              </c:strCache>
            </c:strRef>
          </c:tx>
          <c:marker>
            <c:symbol val="none"/>
          </c:marker>
          <c:val>
            <c:numRef>
              <c:f>Monthly!$F$8:$F$141</c:f>
              <c:numCache>
                <c:formatCode>0%</c:formatCode>
                <c:ptCount val="134"/>
                <c:pt idx="0">
                  <c:v>0.26267973120096122</c:v>
                </c:pt>
                <c:pt idx="1">
                  <c:v>0.28994163623331853</c:v>
                </c:pt>
                <c:pt idx="2">
                  <c:v>0.27928418221980378</c:v>
                </c:pt>
                <c:pt idx="3">
                  <c:v>0.28236143087866411</c:v>
                </c:pt>
                <c:pt idx="4">
                  <c:v>0.2794657225619569</c:v>
                </c:pt>
                <c:pt idx="5">
                  <c:v>0.31314753582113053</c:v>
                </c:pt>
                <c:pt idx="6">
                  <c:v>0.30120481927710863</c:v>
                </c:pt>
                <c:pt idx="7">
                  <c:v>0.30340777074996805</c:v>
                </c:pt>
                <c:pt idx="8">
                  <c:v>0.28015709207659673</c:v>
                </c:pt>
                <c:pt idx="9">
                  <c:v>0.28307225576850148</c:v>
                </c:pt>
                <c:pt idx="10">
                  <c:v>0.28172082047558539</c:v>
                </c:pt>
                <c:pt idx="11">
                  <c:v>0.27238959966983112</c:v>
                </c:pt>
                <c:pt idx="12">
                  <c:v>0.29452657265272553</c:v>
                </c:pt>
                <c:pt idx="13">
                  <c:v>0.32541220465748794</c:v>
                </c:pt>
                <c:pt idx="14">
                  <c:v>0.26479769847585233</c:v>
                </c:pt>
                <c:pt idx="15">
                  <c:v>0.2691233415857297</c:v>
                </c:pt>
                <c:pt idx="16">
                  <c:v>0.28293327618231184</c:v>
                </c:pt>
                <c:pt idx="17">
                  <c:v>0.26933631466612445</c:v>
                </c:pt>
                <c:pt idx="18">
                  <c:v>0.2391412549357933</c:v>
                </c:pt>
                <c:pt idx="19">
                  <c:v>0.25096947049284385</c:v>
                </c:pt>
                <c:pt idx="20">
                  <c:v>0.23844804055371432</c:v>
                </c:pt>
                <c:pt idx="21">
                  <c:v>0.21713451241278597</c:v>
                </c:pt>
                <c:pt idx="22">
                  <c:v>0.20691399662731882</c:v>
                </c:pt>
                <c:pt idx="23">
                  <c:v>0.20686285563949341</c:v>
                </c:pt>
                <c:pt idx="24">
                  <c:v>0.23072592147736667</c:v>
                </c:pt>
                <c:pt idx="25">
                  <c:v>0.17657165649065742</c:v>
                </c:pt>
                <c:pt idx="26">
                  <c:v>0.20360326069718021</c:v>
                </c:pt>
                <c:pt idx="27">
                  <c:v>0.25723982618073377</c:v>
                </c:pt>
                <c:pt idx="28">
                  <c:v>0.22856722132233848</c:v>
                </c:pt>
                <c:pt idx="29">
                  <c:v>0.21984773214968117</c:v>
                </c:pt>
                <c:pt idx="30">
                  <c:v>0.217327418124276</c:v>
                </c:pt>
                <c:pt idx="31">
                  <c:v>0.23901767136535473</c:v>
                </c:pt>
                <c:pt idx="32">
                  <c:v>0.22349301066357258</c:v>
                </c:pt>
                <c:pt idx="33">
                  <c:v>0.2514551168192376</c:v>
                </c:pt>
                <c:pt idx="34">
                  <c:v>0.25953280659567157</c:v>
                </c:pt>
                <c:pt idx="35">
                  <c:v>0.23463461441341338</c:v>
                </c:pt>
                <c:pt idx="36">
                  <c:v>0.24449264060824641</c:v>
                </c:pt>
                <c:pt idx="37">
                  <c:v>0.26967598443107721</c:v>
                </c:pt>
                <c:pt idx="38">
                  <c:v>0.25722801788375577</c:v>
                </c:pt>
                <c:pt idx="39">
                  <c:v>0.23561287269285378</c:v>
                </c:pt>
                <c:pt idx="40">
                  <c:v>0.21691508306296223</c:v>
                </c:pt>
                <c:pt idx="41">
                  <c:v>0.23780701315592029</c:v>
                </c:pt>
                <c:pt idx="42">
                  <c:v>0.24075729068673576</c:v>
                </c:pt>
                <c:pt idx="43">
                  <c:v>0.2473810836549547</c:v>
                </c:pt>
                <c:pt idx="44">
                  <c:v>0.23472506316929379</c:v>
                </c:pt>
                <c:pt idx="45">
                  <c:v>0.22972676530089942</c:v>
                </c:pt>
                <c:pt idx="46">
                  <c:v>0.24706149422388141</c:v>
                </c:pt>
                <c:pt idx="47">
                  <c:v>0.25209489234422466</c:v>
                </c:pt>
                <c:pt idx="48">
                  <c:v>0.26092759426092776</c:v>
                </c:pt>
                <c:pt idx="49">
                  <c:v>0.27630749842470081</c:v>
                </c:pt>
                <c:pt idx="50">
                  <c:v>0.2681095878691962</c:v>
                </c:pt>
                <c:pt idx="51">
                  <c:v>0.24469241056502852</c:v>
                </c:pt>
                <c:pt idx="52">
                  <c:v>0.25185841072421405</c:v>
                </c:pt>
                <c:pt idx="53">
                  <c:v>0.25372482672051522</c:v>
                </c:pt>
                <c:pt idx="54">
                  <c:v>0.24872287939708254</c:v>
                </c:pt>
                <c:pt idx="55">
                  <c:v>0.26397625011596632</c:v>
                </c:pt>
                <c:pt idx="56">
                  <c:v>0.26145358131555363</c:v>
                </c:pt>
                <c:pt idx="57">
                  <c:v>0.28466454262509439</c:v>
                </c:pt>
                <c:pt idx="58">
                  <c:v>0.3028232917287314</c:v>
                </c:pt>
                <c:pt idx="59">
                  <c:v>0.28244359035657146</c:v>
                </c:pt>
                <c:pt idx="60">
                  <c:v>0.28030098468074416</c:v>
                </c:pt>
                <c:pt idx="61">
                  <c:v>0.28227837110358617</c:v>
                </c:pt>
                <c:pt idx="62">
                  <c:v>0.30940355257930885</c:v>
                </c:pt>
                <c:pt idx="63">
                  <c:v>0.30675775610099659</c:v>
                </c:pt>
                <c:pt idx="64">
                  <c:v>0.28384193703908733</c:v>
                </c:pt>
                <c:pt idx="65">
                  <c:v>0.30624503745641579</c:v>
                </c:pt>
                <c:pt idx="66">
                  <c:v>0.32028834462393607</c:v>
                </c:pt>
                <c:pt idx="67">
                  <c:v>0.349276013408439</c:v>
                </c:pt>
                <c:pt idx="68">
                  <c:v>0.34467881850818927</c:v>
                </c:pt>
                <c:pt idx="69">
                  <c:v>0.35522588340539735</c:v>
                </c:pt>
                <c:pt idx="70">
                  <c:v>0.36404593500417448</c:v>
                </c:pt>
                <c:pt idx="71">
                  <c:v>0.34392543825355382</c:v>
                </c:pt>
                <c:pt idx="72">
                  <c:v>0.35341328694803031</c:v>
                </c:pt>
                <c:pt idx="73">
                  <c:v>0.37392853703168677</c:v>
                </c:pt>
                <c:pt idx="74">
                  <c:v>0.33083541493200141</c:v>
                </c:pt>
                <c:pt idx="75">
                  <c:v>0.33871430850215362</c:v>
                </c:pt>
                <c:pt idx="76">
                  <c:v>0.38369701991836236</c:v>
                </c:pt>
                <c:pt idx="77">
                  <c:v>0.37725439939986916</c:v>
                </c:pt>
                <c:pt idx="78">
                  <c:v>0.37824236541476908</c:v>
                </c:pt>
                <c:pt idx="79">
                  <c:v>0.3914418465227818</c:v>
                </c:pt>
                <c:pt idx="80">
                  <c:v>0.35915404634245773</c:v>
                </c:pt>
                <c:pt idx="81">
                  <c:v>0.33144510272667432</c:v>
                </c:pt>
                <c:pt idx="82">
                  <c:v>0.33943711521547948</c:v>
                </c:pt>
                <c:pt idx="83">
                  <c:v>0.34783617973802039</c:v>
                </c:pt>
                <c:pt idx="84">
                  <c:v>0.37776191388226305</c:v>
                </c:pt>
                <c:pt idx="85">
                  <c:v>0.32114016700457054</c:v>
                </c:pt>
                <c:pt idx="86">
                  <c:v>0.36783739837398388</c:v>
                </c:pt>
                <c:pt idx="87">
                  <c:v>0.37468665438185866</c:v>
                </c:pt>
                <c:pt idx="88">
                  <c:v>0.40434423605142983</c:v>
                </c:pt>
                <c:pt idx="89">
                  <c:v>0.38175318463320085</c:v>
                </c:pt>
                <c:pt idx="90">
                  <c:v>0.39608575659666151</c:v>
                </c:pt>
                <c:pt idx="91">
                  <c:v>0.42837907269280551</c:v>
                </c:pt>
                <c:pt idx="92">
                  <c:v>0.4402633233219248</c:v>
                </c:pt>
                <c:pt idx="93">
                  <c:v>0.48311439663883432</c:v>
                </c:pt>
                <c:pt idx="94">
                  <c:v>0.50115943003091812</c:v>
                </c:pt>
                <c:pt idx="95">
                  <c:v>0.5444532557934616</c:v>
                </c:pt>
                <c:pt idx="96">
                  <c:v>0.57448725864859973</c:v>
                </c:pt>
                <c:pt idx="97">
                  <c:v>0.52335807198148587</c:v>
                </c:pt>
                <c:pt idx="98">
                  <c:v>0.52646948962613327</c:v>
                </c:pt>
                <c:pt idx="99">
                  <c:v>0.55717529734965809</c:v>
                </c:pt>
                <c:pt idx="100">
                  <c:v>0.55586432366162652</c:v>
                </c:pt>
                <c:pt idx="101">
                  <c:v>0.59267476955705978</c:v>
                </c:pt>
                <c:pt idx="102">
                  <c:v>0.63413201608409575</c:v>
                </c:pt>
                <c:pt idx="103">
                  <c:v>0.57927712411918864</c:v>
                </c:pt>
                <c:pt idx="104">
                  <c:v>0.54465450895097878</c:v>
                </c:pt>
                <c:pt idx="105">
                  <c:v>0.56693920123818242</c:v>
                </c:pt>
                <c:pt idx="106">
                  <c:v>0.45050680303168678</c:v>
                </c:pt>
                <c:pt idx="107">
                  <c:v>0.45748000780183362</c:v>
                </c:pt>
                <c:pt idx="108">
                  <c:v>0.40449718579310728</c:v>
                </c:pt>
                <c:pt idx="109">
                  <c:v>0.51915636142932975</c:v>
                </c:pt>
                <c:pt idx="110">
                  <c:v>0.51769074226141631</c:v>
                </c:pt>
                <c:pt idx="111">
                  <c:v>0.52241167164703817</c:v>
                </c:pt>
                <c:pt idx="112">
                  <c:v>0.5457252061959369</c:v>
                </c:pt>
                <c:pt idx="113">
                  <c:v>0.62769446184457856</c:v>
                </c:pt>
                <c:pt idx="114">
                  <c:v>0.54234419391887845</c:v>
                </c:pt>
                <c:pt idx="115">
                  <c:v>0.53060633367662202</c:v>
                </c:pt>
                <c:pt idx="116">
                  <c:v>0.5835797975201914</c:v>
                </c:pt>
                <c:pt idx="117">
                  <c:v>0.55751965822549721</c:v>
                </c:pt>
                <c:pt idx="118">
                  <c:v>0.56323533580925889</c:v>
                </c:pt>
                <c:pt idx="119">
                  <c:v>0.63153075514381163</c:v>
                </c:pt>
                <c:pt idx="120">
                  <c:v>0.63347475971945622</c:v>
                </c:pt>
                <c:pt idx="121">
                  <c:v>0.59552344025378923</c:v>
                </c:pt>
                <c:pt idx="122">
                  <c:v>0.61861489394016134</c:v>
                </c:pt>
                <c:pt idx="123">
                  <c:v>0.59160484089620657</c:v>
                </c:pt>
                <c:pt idx="124">
                  <c:v>0.51009619963806052</c:v>
                </c:pt>
                <c:pt idx="125">
                  <c:v>0.4250615726557338</c:v>
                </c:pt>
                <c:pt idx="126">
                  <c:v>0.48972197224458891</c:v>
                </c:pt>
                <c:pt idx="127">
                  <c:v>0.47266603333621227</c:v>
                </c:pt>
                <c:pt idx="128">
                  <c:v>0.49059642913859208</c:v>
                </c:pt>
                <c:pt idx="129">
                  <c:v>0.49360399717477205</c:v>
                </c:pt>
                <c:pt idx="130">
                  <c:v>0.52430764402834806</c:v>
                </c:pt>
                <c:pt idx="131">
                  <c:v>0.63235148023047916</c:v>
                </c:pt>
                <c:pt idx="132">
                  <c:v>0.57310140731120562</c:v>
                </c:pt>
                <c:pt idx="133">
                  <c:v>0.56418549761790293</c:v>
                </c:pt>
              </c:numCache>
            </c:numRef>
          </c:val>
        </c:ser>
        <c:marker val="1"/>
        <c:axId val="35605120"/>
        <c:axId val="35603200"/>
      </c:lineChart>
      <c:catAx>
        <c:axId val="35566720"/>
        <c:scaling>
          <c:orientation val="minMax"/>
        </c:scaling>
        <c:axPos val="b"/>
        <c:numFmt formatCode="General" sourceLinked="1"/>
        <c:tickLblPos val="nextTo"/>
        <c:txPr>
          <a:bodyPr rot="-2400000"/>
          <a:lstStyle/>
          <a:p>
            <a:pPr>
              <a:defRPr/>
            </a:pPr>
            <a:endParaRPr lang="en-US"/>
          </a:p>
        </c:txPr>
        <c:crossAx val="35568256"/>
        <c:crosses val="autoZero"/>
        <c:auto val="1"/>
        <c:lblAlgn val="ctr"/>
        <c:lblOffset val="100"/>
        <c:tickLblSkip val="1"/>
        <c:tickMarkSkip val="12"/>
      </c:catAx>
      <c:valAx>
        <c:axId val="35568256"/>
        <c:scaling>
          <c:orientation val="minMax"/>
          <c:max val="80"/>
          <c:min val="0"/>
        </c:scaling>
        <c:axPos val="l"/>
        <c:title>
          <c:tx>
            <c:rich>
              <a:bodyPr rot="-5400000" vert="horz"/>
              <a:lstStyle/>
              <a:p>
                <a:pPr>
                  <a:defRPr/>
                </a:pPr>
                <a:r>
                  <a:rPr lang="en-US"/>
                  <a:t>Billions of Dollars</a:t>
                </a:r>
              </a:p>
            </c:rich>
          </c:tx>
        </c:title>
        <c:numFmt formatCode="0" sourceLinked="0"/>
        <c:tickLblPos val="nextTo"/>
        <c:crossAx val="35566720"/>
        <c:crosses val="autoZero"/>
        <c:crossBetween val="between"/>
        <c:majorUnit val="20"/>
      </c:valAx>
      <c:valAx>
        <c:axId val="35603200"/>
        <c:scaling>
          <c:orientation val="minMax"/>
          <c:max val="1"/>
          <c:min val="0"/>
        </c:scaling>
        <c:axPos val="r"/>
        <c:title>
          <c:tx>
            <c:rich>
              <a:bodyPr rot="5400000" vert="horz"/>
              <a:lstStyle/>
              <a:p>
                <a:pPr>
                  <a:defRPr/>
                </a:pPr>
                <a:r>
                  <a:rPr lang="en-US"/>
                  <a:t>Percentage of Total Trade Deficit</a:t>
                </a:r>
              </a:p>
            </c:rich>
          </c:tx>
        </c:title>
        <c:numFmt formatCode="0%" sourceLinked="1"/>
        <c:tickLblPos val="nextTo"/>
        <c:crossAx val="35605120"/>
        <c:crosses val="max"/>
        <c:crossBetween val="between"/>
        <c:majorUnit val="0.2"/>
      </c:valAx>
      <c:catAx>
        <c:axId val="35605120"/>
        <c:scaling>
          <c:orientation val="minMax"/>
        </c:scaling>
        <c:delete val="1"/>
        <c:axPos val="b"/>
        <c:tickLblPos val="none"/>
        <c:crossAx val="35603200"/>
        <c:crosses val="autoZero"/>
        <c:auto val="1"/>
        <c:lblAlgn val="ctr"/>
        <c:lblOffset val="100"/>
      </c:catAx>
    </c:plotArea>
    <c:legend>
      <c:legendPos val="b"/>
    </c:legend>
    <c:plotVisOnly val="1"/>
    <c:dispBlanksAs val="zero"/>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4339738495990839E-2"/>
          <c:y val="2.1697847769029464E-2"/>
          <c:w val="0.9094828914734282"/>
          <c:h val="0.83201091863517807"/>
        </c:manualLayout>
      </c:layout>
      <c:areaChart>
        <c:grouping val="stacked"/>
        <c:ser>
          <c:idx val="0"/>
          <c:order val="0"/>
          <c:tx>
            <c:strRef>
              <c:f>Sheet1!$D$3</c:f>
              <c:strCache>
                <c:ptCount val="1"/>
                <c:pt idx="0">
                  <c:v>Loss of Potential GDP </c:v>
                </c:pt>
              </c:strCache>
            </c:strRef>
          </c:tx>
          <c:spPr>
            <a:solidFill>
              <a:schemeClr val="tx2">
                <a:lumMod val="50000"/>
              </a:schemeClr>
            </a:solidFill>
          </c:spPr>
          <c:cat>
            <c:numRef>
              <c:f>Sheet1!$C$4:$C$43</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Sheet1!$D$4:$D$43</c:f>
              <c:numCache>
                <c:formatCode>"$"#,##0_);[Red]\("$"#,##0\)</c:formatCode>
                <c:ptCount val="40"/>
                <c:pt idx="0">
                  <c:v>0</c:v>
                </c:pt>
                <c:pt idx="1">
                  <c:v>0</c:v>
                </c:pt>
                <c:pt idx="2">
                  <c:v>0</c:v>
                </c:pt>
                <c:pt idx="3">
                  <c:v>0</c:v>
                </c:pt>
                <c:pt idx="4">
                  <c:v>1</c:v>
                </c:pt>
                <c:pt idx="5">
                  <c:v>3</c:v>
                </c:pt>
                <c:pt idx="6">
                  <c:v>5</c:v>
                </c:pt>
                <c:pt idx="7">
                  <c:v>8</c:v>
                </c:pt>
                <c:pt idx="8">
                  <c:v>9</c:v>
                </c:pt>
                <c:pt idx="9">
                  <c:v>14</c:v>
                </c:pt>
                <c:pt idx="10">
                  <c:v>26</c:v>
                </c:pt>
                <c:pt idx="11">
                  <c:v>38</c:v>
                </c:pt>
                <c:pt idx="12">
                  <c:v>45</c:v>
                </c:pt>
                <c:pt idx="13">
                  <c:v>48</c:v>
                </c:pt>
                <c:pt idx="14">
                  <c:v>49</c:v>
                </c:pt>
                <c:pt idx="15">
                  <c:v>48</c:v>
                </c:pt>
                <c:pt idx="16">
                  <c:v>37</c:v>
                </c:pt>
                <c:pt idx="17">
                  <c:v>32</c:v>
                </c:pt>
                <c:pt idx="18">
                  <c:v>25</c:v>
                </c:pt>
                <c:pt idx="19">
                  <c:v>21</c:v>
                </c:pt>
                <c:pt idx="20">
                  <c:v>20</c:v>
                </c:pt>
                <c:pt idx="21">
                  <c:v>17</c:v>
                </c:pt>
                <c:pt idx="22">
                  <c:v>14</c:v>
                </c:pt>
                <c:pt idx="23">
                  <c:v>11</c:v>
                </c:pt>
                <c:pt idx="24">
                  <c:v>9</c:v>
                </c:pt>
                <c:pt idx="25">
                  <c:v>7</c:v>
                </c:pt>
                <c:pt idx="26">
                  <c:v>7</c:v>
                </c:pt>
                <c:pt idx="27">
                  <c:v>6</c:v>
                </c:pt>
                <c:pt idx="28">
                  <c:v>4</c:v>
                </c:pt>
                <c:pt idx="29">
                  <c:v>3</c:v>
                </c:pt>
                <c:pt idx="30">
                  <c:v>4</c:v>
                </c:pt>
                <c:pt idx="31">
                  <c:v>4</c:v>
                </c:pt>
                <c:pt idx="32">
                  <c:v>4</c:v>
                </c:pt>
                <c:pt idx="33">
                  <c:v>5</c:v>
                </c:pt>
                <c:pt idx="34">
                  <c:v>6</c:v>
                </c:pt>
                <c:pt idx="35">
                  <c:v>10</c:v>
                </c:pt>
                <c:pt idx="36">
                  <c:v>16</c:v>
                </c:pt>
                <c:pt idx="37">
                  <c:v>25</c:v>
                </c:pt>
                <c:pt idx="38">
                  <c:v>42</c:v>
                </c:pt>
                <c:pt idx="39">
                  <c:v>45</c:v>
                </c:pt>
              </c:numCache>
            </c:numRef>
          </c:val>
        </c:ser>
        <c:ser>
          <c:idx val="1"/>
          <c:order val="1"/>
          <c:tx>
            <c:strRef>
              <c:f>Sheet1!$E$3</c:f>
              <c:strCache>
                <c:ptCount val="1"/>
                <c:pt idx="0">
                  <c:v>Dislocation Losses </c:v>
                </c:pt>
              </c:strCache>
            </c:strRef>
          </c:tx>
          <c:spPr>
            <a:solidFill>
              <a:schemeClr val="tx2">
                <a:lumMod val="60000"/>
                <a:lumOff val="40000"/>
              </a:schemeClr>
            </a:solidFill>
          </c:spPr>
          <c:cat>
            <c:numRef>
              <c:f>Sheet1!$C$4:$C$43</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Sheet1!$E$4:$E$43</c:f>
              <c:numCache>
                <c:formatCode>"$"#,##0_);[Red]\("$"#,##0\)</c:formatCode>
                <c:ptCount val="40"/>
                <c:pt idx="0">
                  <c:v>2</c:v>
                </c:pt>
                <c:pt idx="1">
                  <c:v>4</c:v>
                </c:pt>
                <c:pt idx="2">
                  <c:v>2</c:v>
                </c:pt>
                <c:pt idx="3">
                  <c:v>6</c:v>
                </c:pt>
                <c:pt idx="4">
                  <c:v>79</c:v>
                </c:pt>
                <c:pt idx="5">
                  <c:v>118</c:v>
                </c:pt>
                <c:pt idx="6">
                  <c:v>65</c:v>
                </c:pt>
                <c:pt idx="7">
                  <c:v>36</c:v>
                </c:pt>
                <c:pt idx="8">
                  <c:v>15</c:v>
                </c:pt>
                <c:pt idx="9">
                  <c:v>36</c:v>
                </c:pt>
                <c:pt idx="10">
                  <c:v>110</c:v>
                </c:pt>
                <c:pt idx="11">
                  <c:v>118</c:v>
                </c:pt>
                <c:pt idx="12">
                  <c:v>43</c:v>
                </c:pt>
                <c:pt idx="13">
                  <c:v>12</c:v>
                </c:pt>
                <c:pt idx="14">
                  <c:v>25</c:v>
                </c:pt>
                <c:pt idx="15">
                  <c:v>29</c:v>
                </c:pt>
                <c:pt idx="16">
                  <c:v>54</c:v>
                </c:pt>
                <c:pt idx="17">
                  <c:v>59</c:v>
                </c:pt>
                <c:pt idx="18">
                  <c:v>46</c:v>
                </c:pt>
                <c:pt idx="19">
                  <c:v>35</c:v>
                </c:pt>
                <c:pt idx="20">
                  <c:v>10</c:v>
                </c:pt>
                <c:pt idx="21">
                  <c:v>9</c:v>
                </c:pt>
                <c:pt idx="22">
                  <c:v>17</c:v>
                </c:pt>
                <c:pt idx="23">
                  <c:v>19</c:v>
                </c:pt>
                <c:pt idx="24">
                  <c:v>21</c:v>
                </c:pt>
                <c:pt idx="25">
                  <c:v>14</c:v>
                </c:pt>
                <c:pt idx="26">
                  <c:v>9</c:v>
                </c:pt>
                <c:pt idx="27">
                  <c:v>6</c:v>
                </c:pt>
                <c:pt idx="28">
                  <c:v>16</c:v>
                </c:pt>
                <c:pt idx="29">
                  <c:v>16</c:v>
                </c:pt>
                <c:pt idx="30">
                  <c:v>30</c:v>
                </c:pt>
                <c:pt idx="31">
                  <c:v>30</c:v>
                </c:pt>
                <c:pt idx="32">
                  <c:v>0</c:v>
                </c:pt>
                <c:pt idx="33">
                  <c:v>12</c:v>
                </c:pt>
                <c:pt idx="34">
                  <c:v>41</c:v>
                </c:pt>
                <c:pt idx="35">
                  <c:v>83</c:v>
                </c:pt>
                <c:pt idx="36">
                  <c:v>111</c:v>
                </c:pt>
                <c:pt idx="37">
                  <c:v>112</c:v>
                </c:pt>
                <c:pt idx="38">
                  <c:v>149</c:v>
                </c:pt>
                <c:pt idx="39">
                  <c:v>111</c:v>
                </c:pt>
              </c:numCache>
            </c:numRef>
          </c:val>
        </c:ser>
        <c:ser>
          <c:idx val="2"/>
          <c:order val="2"/>
          <c:tx>
            <c:strRef>
              <c:f>Sheet1!$F$3</c:f>
              <c:strCache>
                <c:ptCount val="1"/>
                <c:pt idx="0">
                  <c:v>Wealth Transfer</c:v>
                </c:pt>
              </c:strCache>
            </c:strRef>
          </c:tx>
          <c:spPr>
            <a:solidFill>
              <a:schemeClr val="accent1">
                <a:lumMod val="40000"/>
                <a:lumOff val="60000"/>
              </a:schemeClr>
            </a:solidFill>
          </c:spPr>
          <c:cat>
            <c:numRef>
              <c:f>Sheet1!$C$4:$C$43</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Sheet1!$F$4:$F$43</c:f>
              <c:numCache>
                <c:formatCode>"$"#,##0_);[Red]\("$"#,##0\)</c:formatCode>
                <c:ptCount val="40"/>
                <c:pt idx="0">
                  <c:v>1</c:v>
                </c:pt>
                <c:pt idx="1">
                  <c:v>1</c:v>
                </c:pt>
                <c:pt idx="2">
                  <c:v>2</c:v>
                </c:pt>
                <c:pt idx="3">
                  <c:v>5</c:v>
                </c:pt>
                <c:pt idx="4">
                  <c:v>60</c:v>
                </c:pt>
                <c:pt idx="5">
                  <c:v>63</c:v>
                </c:pt>
                <c:pt idx="6">
                  <c:v>68</c:v>
                </c:pt>
                <c:pt idx="7">
                  <c:v>76</c:v>
                </c:pt>
                <c:pt idx="8">
                  <c:v>69</c:v>
                </c:pt>
                <c:pt idx="9">
                  <c:v>107</c:v>
                </c:pt>
                <c:pt idx="10">
                  <c:v>137</c:v>
                </c:pt>
                <c:pt idx="11">
                  <c:v>117</c:v>
                </c:pt>
                <c:pt idx="12">
                  <c:v>81</c:v>
                </c:pt>
                <c:pt idx="13">
                  <c:v>63</c:v>
                </c:pt>
                <c:pt idx="14">
                  <c:v>60</c:v>
                </c:pt>
                <c:pt idx="15">
                  <c:v>51</c:v>
                </c:pt>
                <c:pt idx="16">
                  <c:v>16</c:v>
                </c:pt>
                <c:pt idx="17">
                  <c:v>31</c:v>
                </c:pt>
                <c:pt idx="18">
                  <c:v>18</c:v>
                </c:pt>
                <c:pt idx="19">
                  <c:v>32</c:v>
                </c:pt>
                <c:pt idx="20">
                  <c:v>43</c:v>
                </c:pt>
                <c:pt idx="21">
                  <c:v>26</c:v>
                </c:pt>
                <c:pt idx="22">
                  <c:v>24</c:v>
                </c:pt>
                <c:pt idx="23">
                  <c:v>16</c:v>
                </c:pt>
                <c:pt idx="24">
                  <c:v>13</c:v>
                </c:pt>
                <c:pt idx="25">
                  <c:v>18</c:v>
                </c:pt>
                <c:pt idx="26">
                  <c:v>32</c:v>
                </c:pt>
                <c:pt idx="27">
                  <c:v>22</c:v>
                </c:pt>
                <c:pt idx="28">
                  <c:v>-6</c:v>
                </c:pt>
                <c:pt idx="29">
                  <c:v>16</c:v>
                </c:pt>
                <c:pt idx="30">
                  <c:v>63</c:v>
                </c:pt>
                <c:pt idx="31">
                  <c:v>34</c:v>
                </c:pt>
                <c:pt idx="32">
                  <c:v>40</c:v>
                </c:pt>
                <c:pt idx="33">
                  <c:v>57</c:v>
                </c:pt>
                <c:pt idx="34">
                  <c:v>97</c:v>
                </c:pt>
                <c:pt idx="35">
                  <c:v>157</c:v>
                </c:pt>
                <c:pt idx="36">
                  <c:v>194</c:v>
                </c:pt>
                <c:pt idx="37">
                  <c:v>220</c:v>
                </c:pt>
                <c:pt idx="38">
                  <c:v>293</c:v>
                </c:pt>
                <c:pt idx="39">
                  <c:v>138</c:v>
                </c:pt>
              </c:numCache>
            </c:numRef>
          </c:val>
        </c:ser>
        <c:axId val="35815808"/>
        <c:axId val="35817344"/>
      </c:areaChart>
      <c:catAx>
        <c:axId val="35815808"/>
        <c:scaling>
          <c:orientation val="minMax"/>
        </c:scaling>
        <c:axPos val="b"/>
        <c:numFmt formatCode="General" sourceLinked="1"/>
        <c:tickLblPos val="nextTo"/>
        <c:spPr>
          <a:ln>
            <a:noFill/>
          </a:ln>
        </c:spPr>
        <c:crossAx val="35817344"/>
        <c:crosses val="autoZero"/>
        <c:auto val="1"/>
        <c:lblAlgn val="ctr"/>
        <c:lblOffset val="100"/>
        <c:tickLblSkip val="3"/>
      </c:catAx>
      <c:valAx>
        <c:axId val="35817344"/>
        <c:scaling>
          <c:orientation val="minMax"/>
        </c:scaling>
        <c:axPos val="l"/>
        <c:majorGridlines>
          <c:spPr>
            <a:ln>
              <a:solidFill>
                <a:schemeClr val="bg1"/>
              </a:solidFill>
            </a:ln>
          </c:spPr>
        </c:majorGridlines>
        <c:numFmt formatCode="&quot;$&quot;#,##0_);[Red]\(&quot;$&quot;#,##0\)" sourceLinked="1"/>
        <c:majorTickMark val="none"/>
        <c:tickLblPos val="nextTo"/>
        <c:spPr>
          <a:ln>
            <a:noFill/>
          </a:ln>
        </c:spPr>
        <c:crossAx val="35815808"/>
        <c:crosses val="autoZero"/>
        <c:crossBetween val="midCat"/>
      </c:valAx>
    </c:plotArea>
    <c:legend>
      <c:legendPos val="b"/>
      <c:layout>
        <c:manualLayout>
          <c:xMode val="edge"/>
          <c:yMode val="edge"/>
          <c:x val="0.43075537576151607"/>
          <c:y val="4.2845564304461917E-2"/>
          <c:w val="0.53822702208095552"/>
          <c:h val="7.1757592800899939E-2"/>
        </c:manualLayout>
      </c:layout>
      <c:overlay val="1"/>
    </c:legend>
    <c:plotVisOnly val="1"/>
  </c:chart>
  <c:spPr>
    <a:ln>
      <a:noFill/>
    </a:ln>
  </c:spPr>
  <c:txPr>
    <a:bodyPr/>
    <a:lstStyle/>
    <a:p>
      <a:pPr>
        <a:defRPr sz="1000">
          <a:solidFill>
            <a:schemeClr val="tx1">
              <a:lumMod val="65000"/>
              <a:lumOff val="35000"/>
            </a:schemeClr>
          </a:solidFill>
          <a:latin typeface="Arial Rounded MT Bold" pitchFamily="34" charset="0"/>
          <a:cs typeface="Arial"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0.38158</cdr:x>
      <cdr:y>0.01887</cdr:y>
    </cdr:from>
    <cdr:to>
      <cdr:x>0.59211</cdr:x>
      <cdr:y>0.22643</cdr:y>
    </cdr:to>
    <cdr:sp macro="" textlink="">
      <cdr:nvSpPr>
        <cdr:cNvPr id="2" name="Line Callout 3 (Border and Accent Bar) 1"/>
        <cdr:cNvSpPr/>
      </cdr:nvSpPr>
      <cdr:spPr>
        <a:xfrm xmlns:a="http://schemas.openxmlformats.org/drawingml/2006/main">
          <a:off x="2209800" y="76200"/>
          <a:ext cx="1219211" cy="838250"/>
        </a:xfrm>
        <a:prstGeom xmlns:a="http://schemas.openxmlformats.org/drawingml/2006/main" prst="accentBorderCallout3">
          <a:avLst>
            <a:gd name="adj1" fmla="val 8343"/>
            <a:gd name="adj2" fmla="val 102984"/>
            <a:gd name="adj3" fmla="val 8364"/>
            <a:gd name="adj4" fmla="val 215987"/>
            <a:gd name="adj5" fmla="val 8379"/>
            <a:gd name="adj6" fmla="val 252720"/>
            <a:gd name="adj7" fmla="val 97528"/>
            <a:gd name="adj8" fmla="val 279979"/>
          </a:avLst>
        </a:prstGeom>
        <a:gradFill xmlns:a="http://schemas.openxmlformats.org/drawingml/2006/main" rotWithShape="1">
          <a:gsLst>
            <a:gs pos="52000">
              <a:srgbClr val="00507D">
                <a:lumMod val="50000"/>
              </a:srgbClr>
            </a:gs>
            <a:gs pos="100000">
              <a:srgbClr val="00A4D2">
                <a:tint val="50000"/>
                <a:shade val="100000"/>
                <a:satMod val="350000"/>
              </a:srgbClr>
            </a:gs>
          </a:gsLst>
          <a:lin ang="14400000" scaled="0"/>
        </a:gradFill>
        <a:ln xmlns:a="http://schemas.openxmlformats.org/drawingml/2006/main" w="9525" cap="flat" cmpd="sng" algn="ctr">
          <a:solidFill>
            <a:srgbClr val="00A4D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endParaRPr lang="en-US" b="1" dirty="0" smtClean="0">
            <a:solidFill>
              <a:sysClr val="window" lastClr="FFFFFF">
                <a:lumMod val="95000"/>
              </a:sysClr>
            </a:solidFill>
          </a:endParaRPr>
        </a:p>
        <a:p xmlns:a="http://schemas.openxmlformats.org/drawingml/2006/main">
          <a:pPr algn="l"/>
          <a:r>
            <a:rPr lang="en-US" b="1" dirty="0" smtClean="0">
              <a:solidFill>
                <a:sysClr val="window" lastClr="FFFFFF">
                  <a:lumMod val="95000"/>
                </a:sysClr>
              </a:solidFill>
            </a:rPr>
            <a:t>Brent </a:t>
          </a:r>
          <a:r>
            <a:rPr lang="en-US" b="1" dirty="0">
              <a:solidFill>
                <a:sysClr val="window" lastClr="FFFFFF">
                  <a:lumMod val="95000"/>
                </a:sysClr>
              </a:solidFill>
            </a:rPr>
            <a:t>spot price </a:t>
          </a:r>
          <a:r>
            <a:rPr lang="en-US" b="1" dirty="0" smtClean="0">
              <a:solidFill>
                <a:sysClr val="window" lastClr="FFFFFF">
                  <a:lumMod val="95000"/>
                </a:sysClr>
              </a:solidFill>
            </a:rPr>
            <a:t>passed $120/bbl in early March, 2011.</a:t>
          </a:r>
          <a:endParaRPr lang="en-US" b="1" dirty="0">
            <a:solidFill>
              <a:sysClr val="window" lastClr="FFFFFF">
                <a:lumMod val="95000"/>
              </a:sysClr>
            </a:solidFill>
          </a:endParaRPr>
        </a:p>
        <a:p xmlns:a="http://schemas.openxmlformats.org/drawingml/2006/main">
          <a:pPr algn="l"/>
          <a:endParaRPr lang="en-US" dirty="0">
            <a:solidFill>
              <a:sysClr val="window" lastClr="FFFFFF">
                <a:lumMod val="95000"/>
              </a:sysClr>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0.96296</cdr:y>
    </cdr:from>
    <cdr:to>
      <cdr:x>0.61875</cdr:x>
      <cdr:y>1</cdr:y>
    </cdr:to>
    <cdr:sp macro="" textlink="">
      <cdr:nvSpPr>
        <cdr:cNvPr id="2" name="TextBox 1"/>
        <cdr:cNvSpPr txBox="1"/>
      </cdr:nvSpPr>
      <cdr:spPr>
        <a:xfrm xmlns:a="http://schemas.openxmlformats.org/drawingml/2006/main">
          <a:off x="0" y="3962400"/>
          <a:ext cx="339471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solidFill>
                <a:schemeClr val="bg1">
                  <a:lumMod val="75000"/>
                </a:schemeClr>
              </a:solidFill>
            </a:rPr>
            <a:t>Source: BP, plc., </a:t>
          </a:r>
          <a:r>
            <a:rPr lang="en-US" sz="800" i="1" dirty="0">
              <a:solidFill>
                <a:schemeClr val="bg1">
                  <a:lumMod val="75000"/>
                </a:schemeClr>
              </a:solidFill>
            </a:rPr>
            <a:t>Statistical Review of World Energy 2010</a:t>
          </a:r>
          <a:endParaRPr lang="en-US" sz="800" dirty="0">
            <a:solidFill>
              <a:schemeClr val="bg1">
                <a:lumMod val="7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0.94704</cdr:y>
    </cdr:from>
    <cdr:to>
      <cdr:x>0.61875</cdr:x>
      <cdr:y>1</cdr:y>
    </cdr:to>
    <cdr:sp macro="" textlink="">
      <cdr:nvSpPr>
        <cdr:cNvPr id="2" name="TextBox 1"/>
        <cdr:cNvSpPr txBox="1"/>
      </cdr:nvSpPr>
      <cdr:spPr>
        <a:xfrm xmlns:a="http://schemas.openxmlformats.org/drawingml/2006/main">
          <a:off x="0" y="2895600"/>
          <a:ext cx="2935010"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solidFill>
                <a:schemeClr val="bg1">
                  <a:lumMod val="75000"/>
                </a:schemeClr>
              </a:solidFill>
            </a:rPr>
            <a:t>Source: BP, plc., </a:t>
          </a:r>
          <a:r>
            <a:rPr lang="en-US" sz="800" i="1" dirty="0">
              <a:solidFill>
                <a:schemeClr val="bg1">
                  <a:lumMod val="75000"/>
                </a:schemeClr>
              </a:solidFill>
            </a:rPr>
            <a:t>Statistical Review of World Energy 2010</a:t>
          </a:r>
          <a:endParaRPr lang="en-US" sz="800" dirty="0">
            <a:solidFill>
              <a:schemeClr val="bg1">
                <a:lumMod val="7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0.61691</cdr:x>
      <cdr:y>0.41216</cdr:y>
    </cdr:from>
    <cdr:to>
      <cdr:x>0.68815</cdr:x>
      <cdr:y>0.45473</cdr:y>
    </cdr:to>
    <cdr:sp macro="" textlink="">
      <cdr:nvSpPr>
        <cdr:cNvPr id="3" name="TextBox 2"/>
        <cdr:cNvSpPr txBox="1"/>
      </cdr:nvSpPr>
      <cdr:spPr>
        <a:xfrm xmlns:a="http://schemas.openxmlformats.org/drawingml/2006/main" rot="-2040000">
          <a:off x="3919323" y="1664558"/>
          <a:ext cx="452628" cy="171907"/>
        </a:xfrm>
        <a:prstGeom xmlns:a="http://schemas.openxmlformats.org/drawingml/2006/main" prst="rect">
          <a:avLst/>
        </a:prstGeom>
        <a:solidFill xmlns:a="http://schemas.openxmlformats.org/drawingml/2006/main">
          <a:schemeClr val="tx1">
            <a:lumMod val="65000"/>
            <a:lumOff val="35000"/>
          </a:schemeClr>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solidFill>
                <a:schemeClr val="bg1"/>
              </a:solidFill>
            </a:rPr>
            <a:t>XOM</a:t>
          </a:r>
        </a:p>
      </cdr:txBody>
    </cdr:sp>
  </cdr:relSizeAnchor>
  <cdr:relSizeAnchor xmlns:cdr="http://schemas.openxmlformats.org/drawingml/2006/chartDrawing">
    <cdr:from>
      <cdr:x>0.74608</cdr:x>
      <cdr:y>0.63217</cdr:y>
    </cdr:from>
    <cdr:to>
      <cdr:x>0.80747</cdr:x>
      <cdr:y>0.67936</cdr:y>
    </cdr:to>
    <cdr:sp macro="" textlink="">
      <cdr:nvSpPr>
        <cdr:cNvPr id="4" name="TextBox 1"/>
        <cdr:cNvSpPr txBox="1"/>
      </cdr:nvSpPr>
      <cdr:spPr>
        <a:xfrm xmlns:a="http://schemas.openxmlformats.org/drawingml/2006/main" rot="-720000">
          <a:off x="4739953" y="2553064"/>
          <a:ext cx="390037" cy="190605"/>
        </a:xfrm>
        <a:prstGeom xmlns:a="http://schemas.openxmlformats.org/drawingml/2006/main" prst="rect">
          <a:avLst/>
        </a:prstGeom>
        <a:solidFill xmlns:a="http://schemas.openxmlformats.org/drawingml/2006/main">
          <a:schemeClr val="tx2">
            <a:lumMod val="60000"/>
            <a:lumOff val="40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b="1" dirty="0">
              <a:solidFill>
                <a:schemeClr val="bg1"/>
              </a:solidFill>
            </a:rPr>
            <a:t>STL</a:t>
          </a:r>
        </a:p>
      </cdr:txBody>
    </cdr:sp>
  </cdr:relSizeAnchor>
  <cdr:relSizeAnchor xmlns:cdr="http://schemas.openxmlformats.org/drawingml/2006/chartDrawing">
    <cdr:from>
      <cdr:x>0.86631</cdr:x>
      <cdr:y>0.4692</cdr:y>
    </cdr:from>
    <cdr:to>
      <cdr:x>0.92487</cdr:x>
      <cdr:y>0.51003</cdr:y>
    </cdr:to>
    <cdr:sp macro="" textlink="">
      <cdr:nvSpPr>
        <cdr:cNvPr id="5" name="TextBox 1"/>
        <cdr:cNvSpPr txBox="1"/>
      </cdr:nvSpPr>
      <cdr:spPr>
        <a:xfrm xmlns:a="http://schemas.openxmlformats.org/drawingml/2006/main" rot="-1380000">
          <a:off x="5503824" y="1894930"/>
          <a:ext cx="372035" cy="164876"/>
        </a:xfrm>
        <a:prstGeom xmlns:a="http://schemas.openxmlformats.org/drawingml/2006/main" prst="rect">
          <a:avLst/>
        </a:prstGeom>
        <a:solidFill xmlns:a="http://schemas.openxmlformats.org/drawingml/2006/main">
          <a:schemeClr val="tx2">
            <a:lumMod val="20000"/>
            <a:lumOff val="80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b="1" dirty="0">
              <a:solidFill>
                <a:schemeClr val="bg1"/>
              </a:solidFill>
            </a:rPr>
            <a:t>ENI</a:t>
          </a:r>
        </a:p>
      </cdr:txBody>
    </cdr:sp>
  </cdr:relSizeAnchor>
  <cdr:relSizeAnchor xmlns:cdr="http://schemas.openxmlformats.org/drawingml/2006/chartDrawing">
    <cdr:from>
      <cdr:x>0.36345</cdr:x>
      <cdr:y>0.45311</cdr:y>
    </cdr:from>
    <cdr:to>
      <cdr:x>0.41642</cdr:x>
      <cdr:y>0.49839</cdr:y>
    </cdr:to>
    <cdr:sp macro="" textlink="">
      <cdr:nvSpPr>
        <cdr:cNvPr id="6" name="TextBox 1"/>
        <cdr:cNvSpPr txBox="1"/>
      </cdr:nvSpPr>
      <cdr:spPr>
        <a:xfrm xmlns:a="http://schemas.openxmlformats.org/drawingml/2006/main" rot="-1560000">
          <a:off x="2309059" y="1829928"/>
          <a:ext cx="336499" cy="182880"/>
        </a:xfrm>
        <a:prstGeom xmlns:a="http://schemas.openxmlformats.org/drawingml/2006/main" prst="rect">
          <a:avLst/>
        </a:prstGeom>
        <a:solidFill xmlns:a="http://schemas.openxmlformats.org/drawingml/2006/main">
          <a:schemeClr val="accent5"/>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b="1" dirty="0">
              <a:solidFill>
                <a:schemeClr val="bg1"/>
              </a:solidFill>
            </a:rPr>
            <a:t>BG</a:t>
          </a:r>
        </a:p>
      </cdr:txBody>
    </cdr:sp>
  </cdr:relSizeAnchor>
  <cdr:relSizeAnchor xmlns:cdr="http://schemas.openxmlformats.org/drawingml/2006/chartDrawing">
    <cdr:from>
      <cdr:x>0.54159</cdr:x>
      <cdr:y>0.5664</cdr:y>
    </cdr:from>
    <cdr:to>
      <cdr:x>0.62471</cdr:x>
      <cdr:y>0.60608</cdr:y>
    </cdr:to>
    <cdr:sp macro="" textlink="">
      <cdr:nvSpPr>
        <cdr:cNvPr id="7" name="TextBox 1"/>
        <cdr:cNvSpPr txBox="1"/>
      </cdr:nvSpPr>
      <cdr:spPr>
        <a:xfrm xmlns:a="http://schemas.openxmlformats.org/drawingml/2006/main" rot="-1080000">
          <a:off x="3440834" y="2287467"/>
          <a:ext cx="528050" cy="160232"/>
        </a:xfrm>
        <a:prstGeom xmlns:a="http://schemas.openxmlformats.org/drawingml/2006/main" prst="rect">
          <a:avLst/>
        </a:prstGeom>
        <a:solidFill xmlns:a="http://schemas.openxmlformats.org/drawingml/2006/main">
          <a:schemeClr val="accent5">
            <a:lumMod val="60000"/>
            <a:lumOff val="40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b="1" dirty="0">
              <a:solidFill>
                <a:schemeClr val="bg1"/>
              </a:solidFill>
            </a:rPr>
            <a:t>TOTAL</a:t>
          </a:r>
        </a:p>
      </cdr:txBody>
    </cdr:sp>
  </cdr:relSizeAnchor>
  <cdr:relSizeAnchor xmlns:cdr="http://schemas.openxmlformats.org/drawingml/2006/chartDrawing">
    <cdr:from>
      <cdr:x>0.55707</cdr:x>
      <cdr:y>0.35866</cdr:y>
    </cdr:from>
    <cdr:to>
      <cdr:x>0.5801</cdr:x>
      <cdr:y>0.45673</cdr:y>
    </cdr:to>
    <cdr:sp macro="" textlink="">
      <cdr:nvSpPr>
        <cdr:cNvPr id="8" name="TextBox 1"/>
        <cdr:cNvSpPr txBox="1"/>
      </cdr:nvSpPr>
      <cdr:spPr>
        <a:xfrm xmlns:a="http://schemas.openxmlformats.org/drawingml/2006/main" rot="-3000000">
          <a:off x="3414301" y="1573362"/>
          <a:ext cx="396038" cy="146299"/>
        </a:xfrm>
        <a:prstGeom xmlns:a="http://schemas.openxmlformats.org/drawingml/2006/main" prst="rect">
          <a:avLst/>
        </a:prstGeom>
        <a:solidFill xmlns:a="http://schemas.openxmlformats.org/drawingml/2006/main">
          <a:schemeClr val="accent3"/>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bg1"/>
              </a:solidFill>
            </a:rPr>
            <a:t>RDS</a:t>
          </a:r>
        </a:p>
      </cdr:txBody>
    </cdr:sp>
  </cdr:relSizeAnchor>
  <cdr:relSizeAnchor xmlns:cdr="http://schemas.openxmlformats.org/drawingml/2006/chartDrawing">
    <cdr:from>
      <cdr:x>0.71036</cdr:x>
      <cdr:y>0.72802</cdr:y>
    </cdr:from>
    <cdr:to>
      <cdr:x>0.76231</cdr:x>
      <cdr:y>0.76942</cdr:y>
    </cdr:to>
    <cdr:sp macro="" textlink="">
      <cdr:nvSpPr>
        <cdr:cNvPr id="9" name="TextBox 1"/>
        <cdr:cNvSpPr txBox="1"/>
      </cdr:nvSpPr>
      <cdr:spPr>
        <a:xfrm xmlns:a="http://schemas.openxmlformats.org/drawingml/2006/main" rot="-1020000">
          <a:off x="4513032" y="2940192"/>
          <a:ext cx="330031" cy="167198"/>
        </a:xfrm>
        <a:prstGeom xmlns:a="http://schemas.openxmlformats.org/drawingml/2006/main" prst="rect">
          <a:avLst/>
        </a:prstGeom>
        <a:solidFill xmlns:a="http://schemas.openxmlformats.org/drawingml/2006/main">
          <a:schemeClr val="tx2">
            <a:lumMod val="75000"/>
          </a:scheme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b="1" dirty="0">
              <a:solidFill>
                <a:schemeClr val="bg1"/>
              </a:solidFill>
            </a:rPr>
            <a:t>BP</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0.92971</cdr:y>
    </cdr:from>
    <cdr:to>
      <cdr:x>0.74429</cdr:x>
      <cdr:y>1</cdr:y>
    </cdr:to>
    <cdr:sp macro="" textlink="">
      <cdr:nvSpPr>
        <cdr:cNvPr id="2" name="TextBox 1"/>
        <cdr:cNvSpPr txBox="1"/>
      </cdr:nvSpPr>
      <cdr:spPr>
        <a:xfrm xmlns:a="http://schemas.openxmlformats.org/drawingml/2006/main">
          <a:off x="0" y="2933700"/>
          <a:ext cx="2935010" cy="2095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a:t>Source: BP, plc., </a:t>
          </a:r>
          <a:r>
            <a:rPr lang="en-US" sz="800" i="1"/>
            <a:t>Statistical Review of World Energy 2010</a:t>
          </a:r>
          <a:endParaRPr lang="en-US" sz="800"/>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0.9366</cdr:y>
    </cdr:from>
    <cdr:to>
      <cdr:x>0.61627</cdr:x>
      <cdr:y>1</cdr:y>
    </cdr:to>
    <cdr:sp macro="" textlink="">
      <cdr:nvSpPr>
        <cdr:cNvPr id="2" name="TextBox 1"/>
        <cdr:cNvSpPr txBox="1"/>
      </cdr:nvSpPr>
      <cdr:spPr>
        <a:xfrm xmlns:a="http://schemas.openxmlformats.org/drawingml/2006/main">
          <a:off x="0" y="3143250"/>
          <a:ext cx="2934996" cy="2095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a:t>Source: DOE,  </a:t>
          </a:r>
          <a:r>
            <a:rPr lang="en-US" sz="800" i="1"/>
            <a:t>Annual Energy Review 2010</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0.94231</cdr:y>
    </cdr:from>
    <cdr:to>
      <cdr:x>0.89033</cdr:x>
      <cdr:y>1</cdr:y>
    </cdr:to>
    <cdr:sp macro="" textlink="">
      <cdr:nvSpPr>
        <cdr:cNvPr id="2" name="TextBox 1"/>
        <cdr:cNvSpPr txBox="1"/>
      </cdr:nvSpPr>
      <cdr:spPr>
        <a:xfrm xmlns:a="http://schemas.openxmlformats.org/drawingml/2006/main">
          <a:off x="0" y="4038600"/>
          <a:ext cx="5902353" cy="246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dirty="0"/>
            <a:t>Source: BP, plc., </a:t>
          </a:r>
          <a:r>
            <a:rPr lang="en-US" sz="800" i="1" dirty="0"/>
            <a:t>Statistical Review of World Energy 2010</a:t>
          </a:r>
          <a:r>
            <a:rPr lang="en-US" sz="800" i="0" dirty="0"/>
            <a:t>; U.S.</a:t>
          </a:r>
          <a:r>
            <a:rPr lang="en-US" sz="800" i="0" baseline="0" dirty="0"/>
            <a:t> D</a:t>
          </a:r>
          <a:r>
            <a:rPr lang="en-US" sz="800" i="0" dirty="0"/>
            <a:t>epartment of Energy,</a:t>
          </a:r>
          <a:r>
            <a:rPr lang="en-US" sz="800" i="0" baseline="0" dirty="0"/>
            <a:t> </a:t>
          </a:r>
          <a:r>
            <a:rPr lang="en-US" sz="800" i="1" baseline="0" dirty="0"/>
            <a:t>International Energy Outlook 2010</a:t>
          </a:r>
          <a:endParaRPr lang="en-US" sz="8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0.92727</cdr:y>
    </cdr:from>
    <cdr:to>
      <cdr:x>1</cdr:x>
      <cdr:y>1</cdr:y>
    </cdr:to>
    <cdr:sp macro="" textlink="">
      <cdr:nvSpPr>
        <cdr:cNvPr id="2" name="TextBox 1"/>
        <cdr:cNvSpPr txBox="1"/>
      </cdr:nvSpPr>
      <cdr:spPr>
        <a:xfrm xmlns:a="http://schemas.openxmlformats.org/drawingml/2006/main">
          <a:off x="0" y="3886199"/>
          <a:ext cx="6629400" cy="304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dirty="0"/>
            <a:t>Source: BP, plc., </a:t>
          </a:r>
          <a:r>
            <a:rPr lang="en-US" sz="800" i="1" dirty="0"/>
            <a:t>Statistical Review of World Energy 2010</a:t>
          </a:r>
          <a:r>
            <a:rPr lang="en-US" sz="800" i="0" dirty="0"/>
            <a:t>; U.S.</a:t>
          </a:r>
          <a:r>
            <a:rPr lang="en-US" sz="800" i="0" baseline="0" dirty="0"/>
            <a:t> D</a:t>
          </a:r>
          <a:r>
            <a:rPr lang="en-US" sz="800" i="0" dirty="0"/>
            <a:t>epartment of Energy,</a:t>
          </a:r>
          <a:r>
            <a:rPr lang="en-US" sz="800" i="0" baseline="0" dirty="0"/>
            <a:t> </a:t>
          </a:r>
          <a:r>
            <a:rPr lang="en-US" sz="800" i="1" baseline="0" dirty="0"/>
            <a:t>International Energy Outlook 2010</a:t>
          </a:r>
          <a:r>
            <a:rPr lang="en-US" sz="800" i="0" baseline="0" dirty="0"/>
            <a:t>;  OECD, FAO, </a:t>
          </a:r>
          <a:r>
            <a:rPr lang="en-US" sz="800" i="1" baseline="0" dirty="0"/>
            <a:t>Agricultural Outlook 2010-2019</a:t>
          </a:r>
          <a:endParaRPr lang="en-US" sz="800" dirty="0"/>
        </a:p>
      </cdr:txBody>
    </cdr:sp>
  </cdr:relSizeAnchor>
</c:userShapes>
</file>

<file path=ppt/drawings/drawing4.xml><?xml version="1.0" encoding="utf-8"?>
<c:userShapes xmlns:c="http://schemas.openxmlformats.org/drawingml/2006/chart">
  <cdr:relSizeAnchor xmlns:cdr="http://schemas.openxmlformats.org/drawingml/2006/chartDrawing">
    <cdr:from>
      <cdr:x>0.5395</cdr:x>
      <cdr:y>0.22222</cdr:y>
    </cdr:from>
    <cdr:to>
      <cdr:x>0.8632</cdr:x>
      <cdr:y>0.71875</cdr:y>
    </cdr:to>
    <cdr:sp macro="" textlink="">
      <cdr:nvSpPr>
        <cdr:cNvPr id="3" name="TextBox 1"/>
        <cdr:cNvSpPr txBox="1"/>
      </cdr:nvSpPr>
      <cdr:spPr>
        <a:xfrm xmlns:a="http://schemas.openxmlformats.org/drawingml/2006/main">
          <a:off x="2667000" y="609600"/>
          <a:ext cx="1600200" cy="1362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nSpc>
              <a:spcPct val="150000"/>
            </a:lnSpc>
          </a:pPr>
          <a:r>
            <a:rPr lang="en-US" sz="1050" dirty="0" smtClean="0">
              <a:solidFill>
                <a:srgbClr val="C7EAFB">
                  <a:lumMod val="25000"/>
                </a:srgbClr>
              </a:solidFill>
              <a:latin typeface="Arial Rounded MT Bold" pitchFamily="34" charset="0"/>
            </a:rPr>
            <a:t>49%   </a:t>
          </a:r>
          <a:r>
            <a:rPr lang="en-US" sz="1050" dirty="0" smtClean="0">
              <a:solidFill>
                <a:sysClr val="window" lastClr="FFFFFF">
                  <a:lumMod val="50000"/>
                </a:sysClr>
              </a:solidFill>
              <a:latin typeface="Arial Rounded MT Bold" pitchFamily="34" charset="0"/>
            </a:rPr>
            <a:t>COAL</a:t>
          </a:r>
          <a:endParaRPr lang="en-US" sz="1050" dirty="0">
            <a:solidFill>
              <a:sysClr val="window" lastClr="FFFFFF">
                <a:lumMod val="50000"/>
              </a:sysClr>
            </a:solidFill>
            <a:latin typeface="Arial Rounded MT Bold" pitchFamily="34" charset="0"/>
          </a:endParaRPr>
        </a:p>
        <a:p xmlns:a="http://schemas.openxmlformats.org/drawingml/2006/main">
          <a:pPr>
            <a:lnSpc>
              <a:spcPct val="150000"/>
            </a:lnSpc>
          </a:pPr>
          <a:r>
            <a:rPr lang="en-US" sz="1050" dirty="0" smtClean="0">
              <a:solidFill>
                <a:srgbClr val="C7EAFB">
                  <a:lumMod val="50000"/>
                </a:srgbClr>
              </a:solidFill>
              <a:latin typeface="Arial Rounded MT Bold" pitchFamily="34" charset="0"/>
            </a:rPr>
            <a:t>22%   </a:t>
          </a:r>
          <a:r>
            <a:rPr lang="en-US" sz="1050" dirty="0" smtClean="0">
              <a:solidFill>
                <a:sysClr val="window" lastClr="FFFFFF">
                  <a:lumMod val="50000"/>
                </a:sysClr>
              </a:solidFill>
              <a:latin typeface="Arial Rounded MT Bold" pitchFamily="34" charset="0"/>
            </a:rPr>
            <a:t>NUCLEAR</a:t>
          </a:r>
          <a:endParaRPr lang="en-US" sz="1050" dirty="0">
            <a:solidFill>
              <a:sysClr val="window" lastClr="FFFFFF">
                <a:lumMod val="50000"/>
              </a:sysClr>
            </a:solidFill>
            <a:latin typeface="Arial Rounded MT Bold" pitchFamily="34" charset="0"/>
          </a:endParaRPr>
        </a:p>
        <a:p xmlns:a="http://schemas.openxmlformats.org/drawingml/2006/main">
          <a:pPr>
            <a:lnSpc>
              <a:spcPct val="150000"/>
            </a:lnSpc>
          </a:pPr>
          <a:r>
            <a:rPr lang="en-US" sz="1050" dirty="0">
              <a:solidFill>
                <a:srgbClr val="CEE6C1">
                  <a:lumMod val="50000"/>
                </a:srgbClr>
              </a:solidFill>
              <a:latin typeface="Arial Rounded MT Bold" pitchFamily="34" charset="0"/>
            </a:rPr>
            <a:t>17% </a:t>
          </a:r>
          <a:r>
            <a:rPr lang="en-US" sz="1050" dirty="0" smtClean="0">
              <a:solidFill>
                <a:srgbClr val="CEE6C1">
                  <a:lumMod val="50000"/>
                </a:srgbClr>
              </a:solidFill>
              <a:latin typeface="Arial Rounded MT Bold" pitchFamily="34" charset="0"/>
            </a:rPr>
            <a:t>  </a:t>
          </a:r>
          <a:r>
            <a:rPr lang="en-US" sz="1050" dirty="0" smtClean="0">
              <a:solidFill>
                <a:sysClr val="window" lastClr="FFFFFF">
                  <a:lumMod val="50000"/>
                </a:sysClr>
              </a:solidFill>
              <a:latin typeface="Arial Rounded MT Bold" pitchFamily="34" charset="0"/>
            </a:rPr>
            <a:t>NATURAL GAS</a:t>
          </a:r>
          <a:endParaRPr lang="en-US" sz="1050" dirty="0">
            <a:solidFill>
              <a:sysClr val="window" lastClr="FFFFFF">
                <a:lumMod val="50000"/>
              </a:sysClr>
            </a:solidFill>
            <a:latin typeface="Arial Rounded MT Bold" pitchFamily="34" charset="0"/>
          </a:endParaRPr>
        </a:p>
        <a:p xmlns:a="http://schemas.openxmlformats.org/drawingml/2006/main">
          <a:pPr>
            <a:lnSpc>
              <a:spcPct val="150000"/>
            </a:lnSpc>
          </a:pPr>
          <a:r>
            <a:rPr lang="en-US" sz="1050" dirty="0">
              <a:solidFill>
                <a:srgbClr val="F9A97F">
                  <a:lumMod val="75000"/>
                </a:srgbClr>
              </a:solidFill>
              <a:latin typeface="Arial Rounded MT Bold" pitchFamily="34" charset="0"/>
            </a:rPr>
            <a:t>11% </a:t>
          </a:r>
          <a:r>
            <a:rPr lang="en-US" sz="1050" dirty="0" smtClean="0">
              <a:solidFill>
                <a:srgbClr val="F9A97F">
                  <a:lumMod val="75000"/>
                </a:srgbClr>
              </a:solidFill>
              <a:latin typeface="Arial Rounded MT Bold" pitchFamily="34" charset="0"/>
            </a:rPr>
            <a:t>  </a:t>
          </a:r>
          <a:r>
            <a:rPr lang="en-US" sz="1050" dirty="0" smtClean="0">
              <a:solidFill>
                <a:sysClr val="window" lastClr="FFFFFF">
                  <a:lumMod val="50000"/>
                </a:sysClr>
              </a:solidFill>
              <a:latin typeface="Arial Rounded MT Bold" pitchFamily="34" charset="0"/>
            </a:rPr>
            <a:t>RENEWABLES</a:t>
          </a:r>
          <a:endParaRPr lang="en-US" sz="1050" dirty="0">
            <a:solidFill>
              <a:sysClr val="window" lastClr="FFFFFF">
                <a:lumMod val="50000"/>
              </a:sysClr>
            </a:solidFill>
            <a:latin typeface="Arial Rounded MT Bold" pitchFamily="34" charset="0"/>
          </a:endParaRPr>
        </a:p>
        <a:p xmlns:a="http://schemas.openxmlformats.org/drawingml/2006/main">
          <a:pPr>
            <a:lnSpc>
              <a:spcPct val="150000"/>
            </a:lnSpc>
          </a:pPr>
          <a:r>
            <a:rPr lang="en-US" sz="1050" dirty="0" smtClean="0">
              <a:solidFill>
                <a:sysClr val="window" lastClr="FFFFFF">
                  <a:lumMod val="50000"/>
                </a:sysClr>
              </a:solidFill>
              <a:latin typeface="Arial Rounded MT Bold" pitchFamily="34" charset="0"/>
            </a:rPr>
            <a:t>   1</a:t>
          </a:r>
          <a:r>
            <a:rPr lang="en-US" sz="1050" dirty="0">
              <a:solidFill>
                <a:sysClr val="window" lastClr="FFFFFF">
                  <a:lumMod val="50000"/>
                </a:sysClr>
              </a:solidFill>
              <a:latin typeface="Arial Rounded MT Bold" pitchFamily="34" charset="0"/>
            </a:rPr>
            <a:t>% </a:t>
          </a:r>
          <a:r>
            <a:rPr lang="en-US" sz="1050" dirty="0" smtClean="0">
              <a:solidFill>
                <a:sysClr val="window" lastClr="FFFFFF">
                  <a:lumMod val="50000"/>
                </a:sysClr>
              </a:solidFill>
              <a:latin typeface="Arial Rounded MT Bold" pitchFamily="34" charset="0"/>
            </a:rPr>
            <a:t>  PETROLEUM</a:t>
          </a:r>
          <a:endParaRPr lang="en-US" sz="1050" dirty="0">
            <a:solidFill>
              <a:sysClr val="window" lastClr="FFFFFF">
                <a:lumMod val="50000"/>
              </a:sysClr>
            </a:solidFill>
            <a:latin typeface="Arial Rounded MT Bold" pitchFamily="34" charset="0"/>
          </a:endParaRPr>
        </a:p>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0.5684</cdr:x>
      <cdr:y>0.22222</cdr:y>
    </cdr:from>
    <cdr:to>
      <cdr:x>1</cdr:x>
      <cdr:y>0.71875</cdr:y>
    </cdr:to>
    <cdr:sp macro="" textlink="">
      <cdr:nvSpPr>
        <cdr:cNvPr id="3" name="TextBox 1"/>
        <cdr:cNvSpPr txBox="1"/>
      </cdr:nvSpPr>
      <cdr:spPr>
        <a:xfrm xmlns:a="http://schemas.openxmlformats.org/drawingml/2006/main">
          <a:off x="2809875" y="609600"/>
          <a:ext cx="2133600" cy="1362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nSpc>
              <a:spcPct val="150000"/>
            </a:lnSpc>
          </a:pPr>
          <a:r>
            <a:rPr lang="en-US" sz="1050" dirty="0" smtClean="0">
              <a:solidFill>
                <a:srgbClr val="C7EAFB">
                  <a:lumMod val="25000"/>
                </a:srgbClr>
              </a:solidFill>
              <a:latin typeface="Arial Rounded MT Bold" pitchFamily="34" charset="0"/>
            </a:rPr>
            <a:t>38%   </a:t>
          </a:r>
          <a:r>
            <a:rPr lang="en-US" sz="1050" dirty="0" smtClean="0">
              <a:solidFill>
                <a:sysClr val="window" lastClr="FFFFFF">
                  <a:lumMod val="50000"/>
                </a:sysClr>
              </a:solidFill>
              <a:latin typeface="Arial Rounded MT Bold" pitchFamily="34" charset="0"/>
            </a:rPr>
            <a:t>RESIDENTIAL</a:t>
          </a:r>
          <a:endParaRPr lang="en-US" sz="1050" dirty="0">
            <a:solidFill>
              <a:sysClr val="window" lastClr="FFFFFF">
                <a:lumMod val="50000"/>
              </a:sysClr>
            </a:solidFill>
            <a:latin typeface="Arial Rounded MT Bold" pitchFamily="34" charset="0"/>
          </a:endParaRPr>
        </a:p>
        <a:p xmlns:a="http://schemas.openxmlformats.org/drawingml/2006/main">
          <a:pPr>
            <a:lnSpc>
              <a:spcPct val="150000"/>
            </a:lnSpc>
          </a:pPr>
          <a:r>
            <a:rPr lang="en-US" sz="1050" dirty="0" smtClean="0">
              <a:solidFill>
                <a:srgbClr val="C7EAFB">
                  <a:lumMod val="50000"/>
                </a:srgbClr>
              </a:solidFill>
              <a:latin typeface="Arial Rounded MT Bold" pitchFamily="34" charset="0"/>
            </a:rPr>
            <a:t>37%   </a:t>
          </a:r>
          <a:r>
            <a:rPr lang="en-US" sz="1050" dirty="0" smtClean="0">
              <a:solidFill>
                <a:sysClr val="window" lastClr="FFFFFF">
                  <a:lumMod val="50000"/>
                </a:sysClr>
              </a:solidFill>
              <a:latin typeface="Arial Rounded MT Bold" pitchFamily="34" charset="0"/>
            </a:rPr>
            <a:t>COMMERCIAL/OTHER</a:t>
          </a:r>
          <a:endParaRPr lang="en-US" sz="1050" dirty="0">
            <a:solidFill>
              <a:sysClr val="window" lastClr="FFFFFF">
                <a:lumMod val="50000"/>
              </a:sysClr>
            </a:solidFill>
            <a:latin typeface="Arial Rounded MT Bold" pitchFamily="34" charset="0"/>
          </a:endParaRPr>
        </a:p>
        <a:p xmlns:a="http://schemas.openxmlformats.org/drawingml/2006/main">
          <a:pPr>
            <a:lnSpc>
              <a:spcPct val="150000"/>
            </a:lnSpc>
          </a:pPr>
          <a:r>
            <a:rPr lang="en-US" sz="1050" dirty="0" smtClean="0">
              <a:solidFill>
                <a:schemeClr val="accent4">
                  <a:lumMod val="75000"/>
                </a:schemeClr>
              </a:solidFill>
              <a:latin typeface="Arial Rounded MT Bold" pitchFamily="34" charset="0"/>
            </a:rPr>
            <a:t>24%   </a:t>
          </a:r>
          <a:r>
            <a:rPr lang="en-US" sz="1050" dirty="0" smtClean="0">
              <a:solidFill>
                <a:sysClr val="window" lastClr="FFFFFF">
                  <a:lumMod val="50000"/>
                </a:sysClr>
              </a:solidFill>
              <a:latin typeface="Arial Rounded MT Bold" pitchFamily="34" charset="0"/>
            </a:rPr>
            <a:t>INDUSTRIAL</a:t>
          </a:r>
          <a:endParaRPr lang="en-US" sz="1050" dirty="0">
            <a:solidFill>
              <a:sysClr val="window" lastClr="FFFFFF">
                <a:lumMod val="50000"/>
              </a:sysClr>
            </a:solidFill>
            <a:latin typeface="Arial Rounded MT Bold" pitchFamily="34" charset="0"/>
          </a:endParaRPr>
        </a:p>
        <a:p xmlns:a="http://schemas.openxmlformats.org/drawingml/2006/main">
          <a:pPr>
            <a:lnSpc>
              <a:spcPct val="150000"/>
            </a:lnSpc>
          </a:pPr>
          <a:r>
            <a:rPr lang="en-US" sz="1050" dirty="0" smtClean="0">
              <a:solidFill>
                <a:sysClr val="window" lastClr="FFFFFF">
                  <a:lumMod val="50000"/>
                </a:sysClr>
              </a:solidFill>
              <a:latin typeface="Arial Rounded MT Bold" pitchFamily="34" charset="0"/>
            </a:rPr>
            <a:t>   1</a:t>
          </a:r>
          <a:r>
            <a:rPr lang="en-US" sz="1050" dirty="0">
              <a:solidFill>
                <a:sysClr val="window" lastClr="FFFFFF">
                  <a:lumMod val="50000"/>
                </a:sysClr>
              </a:solidFill>
              <a:latin typeface="Arial Rounded MT Bold" pitchFamily="34" charset="0"/>
            </a:rPr>
            <a:t>% </a:t>
          </a:r>
          <a:r>
            <a:rPr lang="en-US" sz="1050" dirty="0" smtClean="0">
              <a:solidFill>
                <a:sysClr val="window" lastClr="FFFFFF">
                  <a:lumMod val="50000"/>
                </a:sysClr>
              </a:solidFill>
              <a:latin typeface="Arial Rounded MT Bold" pitchFamily="34" charset="0"/>
            </a:rPr>
            <a:t> TRANSPORTATION</a:t>
          </a:r>
          <a:endParaRPr lang="en-US" sz="1050" dirty="0">
            <a:solidFill>
              <a:sysClr val="window" lastClr="FFFFFF">
                <a:lumMod val="50000"/>
              </a:sysClr>
            </a:solidFill>
            <a:latin typeface="Arial Rounded MT Bold" pitchFamily="34" charset="0"/>
          </a:endParaRPr>
        </a:p>
        <a:p xmlns:a="http://schemas.openxmlformats.org/drawingml/2006/main">
          <a:endParaRPr lang="en-US" sz="1050" dirty="0"/>
        </a:p>
      </cdr:txBody>
    </cdr:sp>
  </cdr:relSizeAnchor>
</c:userShapes>
</file>

<file path=ppt/drawings/drawing6.xml><?xml version="1.0" encoding="utf-8"?>
<c:userShapes xmlns:c="http://schemas.openxmlformats.org/drawingml/2006/chart">
  <cdr:relSizeAnchor xmlns:cdr="http://schemas.openxmlformats.org/drawingml/2006/chartDrawing">
    <cdr:from>
      <cdr:x>0.12593</cdr:x>
      <cdr:y>0.40278</cdr:y>
    </cdr:from>
    <cdr:to>
      <cdr:x>0.42469</cdr:x>
      <cdr:y>0.48264</cdr:y>
    </cdr:to>
    <cdr:sp macro="" textlink="">
      <cdr:nvSpPr>
        <cdr:cNvPr id="2" name="TextBox 1"/>
        <cdr:cNvSpPr txBox="1"/>
      </cdr:nvSpPr>
      <cdr:spPr>
        <a:xfrm xmlns:a="http://schemas.openxmlformats.org/drawingml/2006/main">
          <a:off x="485775" y="1104900"/>
          <a:ext cx="1152525" cy="21907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800" b="1">
              <a:solidFill>
                <a:schemeClr val="tx1">
                  <a:lumMod val="75000"/>
                  <a:lumOff val="25000"/>
                </a:schemeClr>
              </a:solidFill>
            </a:rPr>
            <a:t>Index: </a:t>
          </a:r>
          <a:r>
            <a:rPr lang="en-US" sz="800">
              <a:solidFill>
                <a:schemeClr val="tx1">
                  <a:lumMod val="75000"/>
                  <a:lumOff val="25000"/>
                </a:schemeClr>
              </a:solidFill>
            </a:rPr>
            <a:t>Jan</a:t>
          </a:r>
          <a:r>
            <a:rPr lang="en-US" sz="800" baseline="0">
              <a:solidFill>
                <a:schemeClr val="tx1">
                  <a:lumMod val="75000"/>
                  <a:lumOff val="25000"/>
                </a:schemeClr>
              </a:solidFill>
            </a:rPr>
            <a:t> 2000 = 1</a:t>
          </a:r>
          <a:endParaRPr lang="en-US" sz="800">
            <a:solidFill>
              <a:schemeClr val="tx1">
                <a:lumMod val="75000"/>
                <a:lumOff val="2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0.2027</cdr:x>
      <cdr:y>0.13462</cdr:y>
    </cdr:from>
    <cdr:to>
      <cdr:x>0.40541</cdr:x>
      <cdr:y>0.34615</cdr:y>
    </cdr:to>
    <cdr:sp macro="" textlink="">
      <cdr:nvSpPr>
        <cdr:cNvPr id="3" name="Line Callout 3 (Border and Accent Bar) 2"/>
        <cdr:cNvSpPr/>
      </cdr:nvSpPr>
      <cdr:spPr>
        <a:xfrm xmlns:a="http://schemas.openxmlformats.org/drawingml/2006/main">
          <a:off x="1143000" y="533400"/>
          <a:ext cx="1143000" cy="838200"/>
        </a:xfrm>
        <a:prstGeom xmlns:a="http://schemas.openxmlformats.org/drawingml/2006/main" prst="accentBorderCallout3">
          <a:avLst>
            <a:gd name="adj1" fmla="val 27251"/>
            <a:gd name="adj2" fmla="val 102836"/>
            <a:gd name="adj3" fmla="val 27251"/>
            <a:gd name="adj4" fmla="val 152684"/>
            <a:gd name="adj5" fmla="val -38844"/>
            <a:gd name="adj6" fmla="val 152684"/>
            <a:gd name="adj7" fmla="val -38631"/>
            <a:gd name="adj8" fmla="val 382397"/>
          </a:avLst>
        </a:prstGeom>
        <a:gradFill xmlns:a="http://schemas.openxmlformats.org/drawingml/2006/main">
          <a:gsLst>
            <a:gs pos="32000">
              <a:schemeClr val="tx2">
                <a:lumMod val="75000"/>
              </a:schemeClr>
            </a:gs>
            <a:gs pos="100000">
              <a:schemeClr val="accent1">
                <a:tint val="50000"/>
                <a:shade val="100000"/>
                <a:satMod val="350000"/>
              </a:schemeClr>
            </a:gs>
          </a:gsLst>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b="1" dirty="0" smtClean="0"/>
            <a:t>Cumulative capacity = 1.1 to 1.3 million units by 2015.</a:t>
          </a:r>
          <a:endParaRPr lang="en-US" b="1" dirty="0"/>
        </a:p>
      </cdr:txBody>
    </cdr:sp>
  </cdr:relSizeAnchor>
</c:userShapes>
</file>

<file path=ppt/drawings/drawing8.xml><?xml version="1.0" encoding="utf-8"?>
<c:userShapes xmlns:c="http://schemas.openxmlformats.org/drawingml/2006/chart">
  <cdr:relSizeAnchor xmlns:cdr="http://schemas.openxmlformats.org/drawingml/2006/chartDrawing">
    <cdr:from>
      <cdr:x>0.10811</cdr:x>
      <cdr:y>0.7825</cdr:y>
    </cdr:from>
    <cdr:to>
      <cdr:x>0.29591</cdr:x>
      <cdr:y>1</cdr:y>
    </cdr:to>
    <cdr:sp macro="" textlink="">
      <cdr:nvSpPr>
        <cdr:cNvPr id="10" name="TextBox 9"/>
        <cdr:cNvSpPr txBox="1"/>
      </cdr:nvSpPr>
      <cdr:spPr>
        <a:xfrm xmlns:a="http://schemas.openxmlformats.org/drawingml/2006/main">
          <a:off x="914400" y="2743200"/>
          <a:ext cx="1588450" cy="762393"/>
        </a:xfrm>
        <a:prstGeom xmlns:a="http://schemas.openxmlformats.org/drawingml/2006/main" prst="rect">
          <a:avLst/>
        </a:prstGeom>
        <a:solidFill xmlns:a="http://schemas.openxmlformats.org/drawingml/2006/main">
          <a:schemeClr val="tx2">
            <a:lumMod val="50000"/>
          </a:schemeClr>
        </a:solidFill>
      </cdr:spPr>
      <cdr:txBody>
        <a:bodyPr xmlns:a="http://schemas.openxmlformats.org/drawingml/2006/main" vertOverflow="clip" wrap="square" rtlCol="0"/>
        <a:lstStyle xmlns:a="http://schemas.openxmlformats.org/drawingml/2006/main"/>
        <a:p xmlns:a="http://schemas.openxmlformats.org/drawingml/2006/main">
          <a:r>
            <a:rPr lang="en-US" sz="900" b="1">
              <a:solidFill>
                <a:schemeClr val="bg1"/>
              </a:solidFill>
            </a:rPr>
            <a:t>Stage 1</a:t>
          </a:r>
        </a:p>
        <a:p xmlns:a="http://schemas.openxmlformats.org/drawingml/2006/main">
          <a:r>
            <a:rPr lang="en-US" sz="900">
              <a:solidFill>
                <a:schemeClr val="bg1"/>
              </a:solidFill>
            </a:rPr>
            <a:t>- Limited</a:t>
          </a:r>
          <a:r>
            <a:rPr lang="en-US" sz="900" baseline="0">
              <a:solidFill>
                <a:schemeClr val="bg1"/>
              </a:solidFill>
            </a:rPr>
            <a:t> Capacity</a:t>
          </a:r>
        </a:p>
        <a:p xmlns:a="http://schemas.openxmlformats.org/drawingml/2006/main">
          <a:r>
            <a:rPr lang="en-US" sz="900" baseline="0">
              <a:solidFill>
                <a:schemeClr val="bg1"/>
              </a:solidFill>
            </a:rPr>
            <a:t>- Limited Suppliers</a:t>
          </a:r>
        </a:p>
        <a:p xmlns:a="http://schemas.openxmlformats.org/drawingml/2006/main">
          <a:r>
            <a:rPr lang="en-US" sz="900" baseline="0">
              <a:solidFill>
                <a:schemeClr val="bg1"/>
              </a:solidFill>
            </a:rPr>
            <a:t>- Pilot Volumes</a:t>
          </a:r>
          <a:endParaRPr lang="en-US" sz="900">
            <a:solidFill>
              <a:schemeClr val="bg1"/>
            </a:solidFill>
          </a:endParaRPr>
        </a:p>
      </cdr:txBody>
    </cdr:sp>
  </cdr:relSizeAnchor>
  <cdr:relSizeAnchor xmlns:cdr="http://schemas.openxmlformats.org/drawingml/2006/chartDrawing">
    <cdr:from>
      <cdr:x>0.31776</cdr:x>
      <cdr:y>0.78361</cdr:y>
    </cdr:from>
    <cdr:to>
      <cdr:x>0.62844</cdr:x>
      <cdr:y>1</cdr:y>
    </cdr:to>
    <cdr:sp macro="" textlink="">
      <cdr:nvSpPr>
        <cdr:cNvPr id="11" name="TextBox 1"/>
        <cdr:cNvSpPr txBox="1"/>
      </cdr:nvSpPr>
      <cdr:spPr>
        <a:xfrm xmlns:a="http://schemas.openxmlformats.org/drawingml/2006/main">
          <a:off x="2590800" y="2667000"/>
          <a:ext cx="2533099" cy="709034"/>
        </a:xfrm>
        <a:prstGeom xmlns:a="http://schemas.openxmlformats.org/drawingml/2006/main" prst="rect">
          <a:avLst/>
        </a:prstGeom>
        <a:solidFill xmlns:a="http://schemas.openxmlformats.org/drawingml/2006/main">
          <a:schemeClr val="tx1">
            <a:lumMod val="85000"/>
            <a:lumOff val="15000"/>
          </a:scheme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solidFill>
                <a:schemeClr val="bg1"/>
              </a:solidFill>
            </a:rPr>
            <a:t>Stage 2</a:t>
          </a:r>
        </a:p>
        <a:p xmlns:a="http://schemas.openxmlformats.org/drawingml/2006/main">
          <a:r>
            <a:rPr lang="en-US" sz="900">
              <a:solidFill>
                <a:schemeClr val="bg1"/>
              </a:solidFill>
            </a:rPr>
            <a:t>- Over-capacity</a:t>
          </a:r>
          <a:endParaRPr lang="en-US" sz="900" baseline="0">
            <a:solidFill>
              <a:schemeClr val="bg1"/>
            </a:solidFill>
          </a:endParaRPr>
        </a:p>
        <a:p xmlns:a="http://schemas.openxmlformats.org/drawingml/2006/main">
          <a:r>
            <a:rPr lang="en-US" sz="900" baseline="0">
              <a:solidFill>
                <a:schemeClr val="bg1"/>
              </a:solidFill>
            </a:rPr>
            <a:t>- Slow Volume Ramp-up</a:t>
          </a:r>
        </a:p>
        <a:p xmlns:a="http://schemas.openxmlformats.org/drawingml/2006/main">
          <a:r>
            <a:rPr lang="en-US" sz="900" baseline="0">
              <a:solidFill>
                <a:schemeClr val="bg1"/>
              </a:solidFill>
            </a:rPr>
            <a:t>- New Market Entrants</a:t>
          </a:r>
        </a:p>
        <a:p xmlns:a="http://schemas.openxmlformats.org/drawingml/2006/main">
          <a:r>
            <a:rPr lang="en-US" sz="900" baseline="0">
              <a:solidFill>
                <a:schemeClr val="bg1"/>
              </a:solidFill>
            </a:rPr>
            <a:t>- Technical Advances</a:t>
          </a:r>
          <a:endParaRPr lang="en-US" sz="900">
            <a:solidFill>
              <a:schemeClr val="bg1"/>
            </a:solidFill>
          </a:endParaRPr>
        </a:p>
      </cdr:txBody>
    </cdr:sp>
  </cdr:relSizeAnchor>
  <cdr:relSizeAnchor xmlns:cdr="http://schemas.openxmlformats.org/drawingml/2006/chartDrawing">
    <cdr:from>
      <cdr:x>0.64865</cdr:x>
      <cdr:y>0.78361</cdr:y>
    </cdr:from>
    <cdr:to>
      <cdr:x>0.96628</cdr:x>
      <cdr:y>1</cdr:y>
    </cdr:to>
    <cdr:sp macro="" textlink="">
      <cdr:nvSpPr>
        <cdr:cNvPr id="12" name="TextBox 1"/>
        <cdr:cNvSpPr txBox="1"/>
      </cdr:nvSpPr>
      <cdr:spPr>
        <a:xfrm xmlns:a="http://schemas.openxmlformats.org/drawingml/2006/main">
          <a:off x="5486400" y="2819400"/>
          <a:ext cx="2686578" cy="758502"/>
        </a:xfrm>
        <a:prstGeom xmlns:a="http://schemas.openxmlformats.org/drawingml/2006/main" prst="rect">
          <a:avLst/>
        </a:prstGeom>
        <a:solidFill xmlns:a="http://schemas.openxmlformats.org/drawingml/2006/main">
          <a:schemeClr val="accent6">
            <a:lumMod val="50000"/>
          </a:scheme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solidFill>
                <a:sysClr val="window" lastClr="FFFFFF"/>
              </a:solidFill>
            </a:rPr>
            <a:t>Stage 3</a:t>
          </a:r>
        </a:p>
        <a:p xmlns:a="http://schemas.openxmlformats.org/drawingml/2006/main">
          <a:r>
            <a:rPr lang="en-US" sz="900">
              <a:solidFill>
                <a:sysClr val="window" lastClr="FFFFFF"/>
              </a:solidFill>
            </a:rPr>
            <a:t>- Sustainable industrial volumes</a:t>
          </a:r>
          <a:endParaRPr lang="en-US" sz="900" baseline="0">
            <a:solidFill>
              <a:sysClr val="window" lastClr="FFFFFF"/>
            </a:solidFill>
          </a:endParaRPr>
        </a:p>
        <a:p xmlns:a="http://schemas.openxmlformats.org/drawingml/2006/main">
          <a:r>
            <a:rPr lang="en-US" sz="900" baseline="0">
              <a:solidFill>
                <a:sysClr val="window" lastClr="FFFFFF"/>
              </a:solidFill>
            </a:rPr>
            <a:t>- Consolidated Competitors</a:t>
          </a:r>
        </a:p>
        <a:p xmlns:a="http://schemas.openxmlformats.org/drawingml/2006/main">
          <a:r>
            <a:rPr lang="en-US" sz="900" baseline="0">
              <a:solidFill>
                <a:sysClr val="window" lastClr="FFFFFF"/>
              </a:solidFill>
            </a:rPr>
            <a:t>- Operational Improvements</a:t>
          </a:r>
        </a:p>
        <a:p xmlns:a="http://schemas.openxmlformats.org/drawingml/2006/main">
          <a:r>
            <a:rPr lang="en-US" sz="900" baseline="0">
              <a:solidFill>
                <a:sysClr val="window" lastClr="FFFFFF"/>
              </a:solidFill>
            </a:rPr>
            <a:t>-  Continued Technical Advances</a:t>
          </a:r>
          <a:endParaRPr lang="en-US" sz="900">
            <a:solidFill>
              <a:sysClr val="window" lastClr="FFFFFF"/>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0.10256</cdr:x>
      <cdr:y>0.57692</cdr:y>
    </cdr:from>
    <cdr:to>
      <cdr:x>0.9359</cdr:x>
      <cdr:y>0.57692</cdr:y>
    </cdr:to>
    <cdr:sp macro="" textlink="">
      <cdr:nvSpPr>
        <cdr:cNvPr id="3" name="Straight Connector 2"/>
        <cdr:cNvSpPr/>
      </cdr:nvSpPr>
      <cdr:spPr>
        <a:xfrm xmlns:a="http://schemas.openxmlformats.org/drawingml/2006/main">
          <a:off x="609600" y="2286000"/>
          <a:ext cx="4953000" cy="0"/>
        </a:xfrm>
        <a:prstGeom xmlns:a="http://schemas.openxmlformats.org/drawingml/2006/main" prst="line">
          <a:avLst/>
        </a:prstGeom>
        <a:ln xmlns:a="http://schemas.openxmlformats.org/drawingml/2006/main">
          <a:solidFill>
            <a:schemeClr val="accent3"/>
          </a:solidFill>
          <a:prstDash val="sys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0.34615</cdr:x>
      <cdr:y>0</cdr:y>
    </cdr:from>
    <cdr:to>
      <cdr:x>0.5641</cdr:x>
      <cdr:y>0.21231</cdr:y>
    </cdr:to>
    <cdr:sp macro="" textlink="">
      <cdr:nvSpPr>
        <cdr:cNvPr id="4" name="Line Callout 3 (Border and Accent Bar) 3"/>
        <cdr:cNvSpPr/>
      </cdr:nvSpPr>
      <cdr:spPr>
        <a:xfrm xmlns:a="http://schemas.openxmlformats.org/drawingml/2006/main">
          <a:off x="2057400" y="0"/>
          <a:ext cx="1295400" cy="841248"/>
        </a:xfrm>
        <a:prstGeom xmlns:a="http://schemas.openxmlformats.org/drawingml/2006/main" prst="accentBorderCallout3">
          <a:avLst>
            <a:gd name="adj1" fmla="val 17339"/>
            <a:gd name="adj2" fmla="val -3749"/>
            <a:gd name="adj3" fmla="val 17338"/>
            <a:gd name="adj4" fmla="val -62503"/>
            <a:gd name="adj5" fmla="val 16714"/>
            <a:gd name="adj6" fmla="val -104673"/>
            <a:gd name="adj7" fmla="val 139784"/>
            <a:gd name="adj8" fmla="val -104590"/>
          </a:avLst>
        </a:prstGeom>
        <a:gradFill xmlns:a="http://schemas.openxmlformats.org/drawingml/2006/main">
          <a:gsLst>
            <a:gs pos="56000">
              <a:schemeClr val="tx2">
                <a:lumMod val="75000"/>
              </a:schemeClr>
            </a:gs>
            <a:gs pos="100000">
              <a:schemeClr val="accent1">
                <a:tint val="50000"/>
                <a:shade val="100000"/>
                <a:satMod val="350000"/>
              </a:schemeClr>
            </a:gs>
          </a:gsLst>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b="1" dirty="0" smtClean="0"/>
            <a:t>Gas: </a:t>
          </a:r>
          <a:r>
            <a:rPr lang="en-US" dirty="0" smtClean="0"/>
            <a:t>$3/gal</a:t>
          </a:r>
        </a:p>
        <a:p xmlns:a="http://schemas.openxmlformats.org/drawingml/2006/main">
          <a:r>
            <a:rPr lang="en-US" b="1" dirty="0" smtClean="0"/>
            <a:t>Battery Cost:</a:t>
          </a:r>
        </a:p>
        <a:p xmlns:a="http://schemas.openxmlformats.org/drawingml/2006/main">
          <a:r>
            <a:rPr lang="en-US" dirty="0" smtClean="0"/>
            <a:t>2010: $600/kWh</a:t>
          </a:r>
        </a:p>
        <a:p xmlns:a="http://schemas.openxmlformats.org/drawingml/2006/main">
          <a:r>
            <a:rPr lang="en-US" dirty="0" smtClean="0"/>
            <a:t>2020: $350/kWh </a:t>
          </a:r>
          <a:endParaRPr lang="en-US" dirty="0"/>
        </a:p>
      </cdr:txBody>
    </cdr:sp>
  </cdr:relSizeAnchor>
  <cdr:relSizeAnchor xmlns:cdr="http://schemas.openxmlformats.org/drawingml/2006/chartDrawing">
    <cdr:from>
      <cdr:x>0.60256</cdr:x>
      <cdr:y>0.21154</cdr:y>
    </cdr:from>
    <cdr:to>
      <cdr:x>0.82051</cdr:x>
      <cdr:y>0.42385</cdr:y>
    </cdr:to>
    <cdr:sp macro="" textlink="">
      <cdr:nvSpPr>
        <cdr:cNvPr id="5" name="Line Callout 3 (Border and Accent Bar) 4"/>
        <cdr:cNvSpPr/>
      </cdr:nvSpPr>
      <cdr:spPr>
        <a:xfrm xmlns:a="http://schemas.openxmlformats.org/drawingml/2006/main">
          <a:off x="3581400" y="838200"/>
          <a:ext cx="1295400" cy="841248"/>
        </a:xfrm>
        <a:prstGeom xmlns:a="http://schemas.openxmlformats.org/drawingml/2006/main" prst="accentBorderCallout3">
          <a:avLst>
            <a:gd name="adj1" fmla="val 17339"/>
            <a:gd name="adj2" fmla="val -3749"/>
            <a:gd name="adj3" fmla="val 17338"/>
            <a:gd name="adj4" fmla="val -62503"/>
            <a:gd name="adj5" fmla="val 16715"/>
            <a:gd name="adj6" fmla="val -204596"/>
            <a:gd name="adj7" fmla="val 162370"/>
            <a:gd name="adj8" fmla="val -205430"/>
          </a:avLst>
        </a:prstGeom>
        <a:gradFill xmlns:a="http://schemas.openxmlformats.org/drawingml/2006/main" rotWithShape="1">
          <a:gsLst>
            <a:gs pos="56000">
              <a:schemeClr val="tx2">
                <a:lumMod val="60000"/>
                <a:lumOff val="40000"/>
              </a:schemeClr>
            </a:gs>
            <a:gs pos="100000">
              <a:srgbClr val="00A4D2">
                <a:tint val="50000"/>
                <a:shade val="100000"/>
                <a:satMod val="350000"/>
              </a:srgbClr>
            </a:gs>
          </a:gsLst>
          <a:lin ang="16200000" scaled="0"/>
        </a:gradFill>
        <a:ln xmlns:a="http://schemas.openxmlformats.org/drawingml/2006/main" w="9525" cap="flat" cmpd="sng" algn="ctr">
          <a:solidFill>
            <a:srgbClr val="00A4D2">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b="1" dirty="0" smtClean="0">
              <a:solidFill>
                <a:schemeClr val="tx1">
                  <a:lumMod val="85000"/>
                  <a:lumOff val="15000"/>
                </a:schemeClr>
              </a:solidFill>
            </a:rPr>
            <a:t>Gas: </a:t>
          </a:r>
          <a:r>
            <a:rPr lang="en-US" dirty="0" smtClean="0">
              <a:solidFill>
                <a:schemeClr val="tx1">
                  <a:lumMod val="85000"/>
                  <a:lumOff val="15000"/>
                </a:schemeClr>
              </a:solidFill>
            </a:rPr>
            <a:t>$4/gal</a:t>
          </a:r>
        </a:p>
        <a:p xmlns:a="http://schemas.openxmlformats.org/drawingml/2006/main">
          <a:r>
            <a:rPr lang="en-US" b="1" dirty="0" smtClean="0">
              <a:solidFill>
                <a:schemeClr val="tx1">
                  <a:lumMod val="85000"/>
                  <a:lumOff val="15000"/>
                </a:schemeClr>
              </a:solidFill>
            </a:rPr>
            <a:t>Battery Cost:</a:t>
          </a:r>
        </a:p>
        <a:p xmlns:a="http://schemas.openxmlformats.org/drawingml/2006/main">
          <a:r>
            <a:rPr lang="en-US" dirty="0" smtClean="0">
              <a:solidFill>
                <a:schemeClr val="tx1">
                  <a:lumMod val="85000"/>
                  <a:lumOff val="15000"/>
                </a:schemeClr>
              </a:solidFill>
            </a:rPr>
            <a:t>2010: $500/kWh</a:t>
          </a:r>
        </a:p>
        <a:p xmlns:a="http://schemas.openxmlformats.org/drawingml/2006/main">
          <a:r>
            <a:rPr lang="en-US" dirty="0" smtClean="0">
              <a:solidFill>
                <a:schemeClr val="tx1">
                  <a:lumMod val="85000"/>
                  <a:lumOff val="15000"/>
                </a:schemeClr>
              </a:solidFill>
            </a:rPr>
            <a:t>2020: $292/kWh </a:t>
          </a:r>
          <a:endParaRPr lang="en-US" dirty="0">
            <a:solidFill>
              <a:schemeClr val="tx1">
                <a:lumMod val="85000"/>
                <a:lumOff val="1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87380" tIns="43691" rIns="87380" bIns="43691" rtlCol="0"/>
          <a:lstStyle>
            <a:lvl1pPr algn="l">
              <a:defRPr sz="1100">
                <a:latin typeface="Arial" pitchFamily="34" charset="0"/>
              </a:defRPr>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87380" tIns="43691" rIns="87380" bIns="43691" rtlCol="0"/>
          <a:lstStyle>
            <a:lvl1pPr algn="r">
              <a:defRPr sz="1100" smtClean="0">
                <a:latin typeface="Arial" pitchFamily="34" charset="0"/>
              </a:defRPr>
            </a:lvl1pPr>
          </a:lstStyle>
          <a:p>
            <a:pPr>
              <a:defRPr/>
            </a:pPr>
            <a:fld id="{28EB4CFE-CEFE-41EB-BB92-8483541C6A6F}" type="datetimeFigureOut">
              <a:rPr lang="en-US"/>
              <a:pPr>
                <a:defRPr/>
              </a:pPr>
              <a:t>4/15/2011</a:t>
            </a:fld>
            <a:endParaRPr lang="en-US"/>
          </a:p>
        </p:txBody>
      </p:sp>
      <p:sp>
        <p:nvSpPr>
          <p:cNvPr id="4" name="Footer Placeholder 3"/>
          <p:cNvSpPr>
            <a:spLocks noGrp="1"/>
          </p:cNvSpPr>
          <p:nvPr>
            <p:ph type="ftr" sz="quarter" idx="2"/>
          </p:nvPr>
        </p:nvSpPr>
        <p:spPr>
          <a:xfrm>
            <a:off x="0" y="8770938"/>
            <a:ext cx="3005138" cy="460375"/>
          </a:xfrm>
          <a:prstGeom prst="rect">
            <a:avLst/>
          </a:prstGeom>
        </p:spPr>
        <p:txBody>
          <a:bodyPr vert="horz" lIns="87380" tIns="43691" rIns="87380" bIns="43691" rtlCol="0" anchor="b"/>
          <a:lstStyle>
            <a:lvl1pPr algn="l">
              <a:defRPr sz="11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27475" y="8770938"/>
            <a:ext cx="3005138" cy="460375"/>
          </a:xfrm>
          <a:prstGeom prst="rect">
            <a:avLst/>
          </a:prstGeom>
        </p:spPr>
        <p:txBody>
          <a:bodyPr vert="horz" lIns="87380" tIns="43691" rIns="87380" bIns="43691" rtlCol="0" anchor="b"/>
          <a:lstStyle>
            <a:lvl1pPr algn="r">
              <a:defRPr sz="1100" smtClean="0">
                <a:latin typeface="Arial" pitchFamily="34" charset="0"/>
              </a:defRPr>
            </a:lvl1pPr>
          </a:lstStyle>
          <a:p>
            <a:pPr>
              <a:defRPr/>
            </a:pPr>
            <a:fld id="{860F94A0-F5AC-453A-B922-748E241E15F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046" tIns="46023" rIns="92046" bIns="46023" rtlCol="0"/>
          <a:lstStyle>
            <a:lvl1pPr algn="l" fontAlgn="auto">
              <a:spcBef>
                <a:spcPts val="0"/>
              </a:spcBef>
              <a:spcAft>
                <a:spcPts val="0"/>
              </a:spcAft>
              <a:defRPr sz="1200" dirty="0">
                <a:latin typeface="Arial" pitchFamily="34" charset="0"/>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046" tIns="46023" rIns="92046" bIns="46023" rtlCol="0"/>
          <a:lstStyle>
            <a:lvl1pPr algn="r" fontAlgn="auto">
              <a:spcBef>
                <a:spcPts val="0"/>
              </a:spcBef>
              <a:spcAft>
                <a:spcPts val="0"/>
              </a:spcAft>
              <a:defRPr sz="1200">
                <a:latin typeface="Arial" pitchFamily="34" charset="0"/>
              </a:defRPr>
            </a:lvl1pPr>
          </a:lstStyle>
          <a:p>
            <a:pPr>
              <a:defRPr/>
            </a:pPr>
            <a:fld id="{F67BA0DE-1A20-4BB8-AD45-AEC61AA80E71}" type="datetimeFigureOut">
              <a:rPr lang="en-US"/>
              <a:pPr>
                <a:defRPr/>
              </a:pPr>
              <a:t>4/15/2011</a:t>
            </a:fld>
            <a:endParaRPr lang="en-US" dirty="0"/>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046" tIns="46023" rIns="92046" bIns="46023" rtlCol="0" anchor="ctr"/>
          <a:lstStyle/>
          <a:p>
            <a:pPr lvl="0"/>
            <a:endParaRPr lang="en-US" noProof="0" dirty="0"/>
          </a:p>
        </p:txBody>
      </p:sp>
      <p:sp>
        <p:nvSpPr>
          <p:cNvPr id="5" name="Notes Placeholder 4"/>
          <p:cNvSpPr>
            <a:spLocks noGrp="1"/>
          </p:cNvSpPr>
          <p:nvPr>
            <p:ph type="body" sz="quarter" idx="3"/>
          </p:nvPr>
        </p:nvSpPr>
        <p:spPr>
          <a:xfrm>
            <a:off x="693738" y="4386263"/>
            <a:ext cx="5546725" cy="4152900"/>
          </a:xfrm>
          <a:prstGeom prst="rect">
            <a:avLst/>
          </a:prstGeom>
        </p:spPr>
        <p:txBody>
          <a:bodyPr vert="horz" lIns="92046" tIns="46023" rIns="92046" bIns="4602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69350"/>
            <a:ext cx="3005138" cy="461963"/>
          </a:xfrm>
          <a:prstGeom prst="rect">
            <a:avLst/>
          </a:prstGeom>
        </p:spPr>
        <p:txBody>
          <a:bodyPr vert="horz" lIns="92046" tIns="46023" rIns="92046" bIns="46023" rtlCol="0" anchor="b"/>
          <a:lstStyle>
            <a:lvl1pPr algn="l" fontAlgn="auto">
              <a:spcBef>
                <a:spcPts val="0"/>
              </a:spcBef>
              <a:spcAft>
                <a:spcPts val="0"/>
              </a:spcAft>
              <a:defRPr sz="1200" dirty="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046" tIns="46023" rIns="92046" bIns="46023" rtlCol="0" anchor="b"/>
          <a:lstStyle>
            <a:lvl1pPr algn="r" fontAlgn="auto">
              <a:spcBef>
                <a:spcPts val="0"/>
              </a:spcBef>
              <a:spcAft>
                <a:spcPts val="0"/>
              </a:spcAft>
              <a:defRPr sz="1200">
                <a:latin typeface="Arial" pitchFamily="34" charset="0"/>
              </a:defRPr>
            </a:lvl1pPr>
          </a:lstStyle>
          <a:p>
            <a:pPr>
              <a:defRPr/>
            </a:pPr>
            <a:fld id="{ABB1D2B7-8569-403D-9ED2-E906C0308B3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FCD74F-E25E-4E1E-B674-571F8E359337}" type="slidenum">
              <a:rPr lang="en-US" smtClean="0">
                <a:latin typeface="Arial" charset="0"/>
              </a:rPr>
              <a:pPr fontAlgn="base">
                <a:spcBef>
                  <a:spcPct val="0"/>
                </a:spcBef>
                <a:spcAft>
                  <a:spcPct val="0"/>
                </a:spcAft>
              </a:pPr>
              <a:t>0</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A76D39-C934-4F9F-B777-61017B3AF20B}" type="slidenum">
              <a:rPr lang="en-US" smtClean="0">
                <a:latin typeface="Arial" charset="0"/>
              </a:rPr>
              <a:pPr fontAlgn="base">
                <a:spcBef>
                  <a:spcPct val="0"/>
                </a:spcBef>
                <a:spcAft>
                  <a:spcPct val="0"/>
                </a:spcAft>
              </a:pPr>
              <a:t>9</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C1A2B3-8F0B-4619-9265-B802820D63B7}" type="slidenum">
              <a:rPr lang="en-US" smtClean="0">
                <a:latin typeface="Arial" charset="0"/>
              </a:rPr>
              <a:pPr fontAlgn="base">
                <a:spcBef>
                  <a:spcPct val="0"/>
                </a:spcBef>
                <a:spcAft>
                  <a:spcPct val="0"/>
                </a:spcAft>
              </a:pPr>
              <a:t>10</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7D2F92-C9BE-423E-9D2D-9D0479BD1F8D}" type="slidenum">
              <a:rPr lang="en-US" smtClean="0">
                <a:latin typeface="Arial" charset="0"/>
              </a:rPr>
              <a:pPr fontAlgn="base">
                <a:spcBef>
                  <a:spcPct val="0"/>
                </a:spcBef>
                <a:spcAft>
                  <a:spcPct val="0"/>
                </a:spcAft>
              </a:pPr>
              <a:t>11</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F3DE59-2BA8-4754-8845-C464DD403912}" type="slidenum">
              <a:rPr lang="en-US" smtClean="0">
                <a:latin typeface="Arial" charset="0"/>
              </a:rPr>
              <a:pPr fontAlgn="base">
                <a:spcBef>
                  <a:spcPct val="0"/>
                </a:spcBef>
                <a:spcAft>
                  <a:spcPct val="0"/>
                </a:spcAft>
              </a:pPr>
              <a:t>12</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CE5256-4D8B-41CA-B7AA-1C61B38BEBA6}" type="slidenum">
              <a:rPr lang="en-US" smtClean="0">
                <a:latin typeface="Arial" charset="0"/>
              </a:rPr>
              <a:pPr fontAlgn="base">
                <a:spcBef>
                  <a:spcPct val="0"/>
                </a:spcBef>
                <a:spcAft>
                  <a:spcPct val="0"/>
                </a:spcAft>
              </a:pPr>
              <a:t>13</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2DA840-66F6-4420-B444-D07FD022B2EE}" type="slidenum">
              <a:rPr lang="en-US" smtClean="0">
                <a:latin typeface="Arial" charset="0"/>
              </a:rPr>
              <a:pPr fontAlgn="base">
                <a:spcBef>
                  <a:spcPct val="0"/>
                </a:spcBef>
                <a:spcAft>
                  <a:spcPct val="0"/>
                </a:spcAft>
              </a:pPr>
              <a:t>14</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22B2DA-A52B-4F46-994B-BF124708557C}" type="slidenum">
              <a:rPr lang="en-US" smtClean="0">
                <a:latin typeface="Arial" charset="0"/>
              </a:rPr>
              <a:pPr fontAlgn="base">
                <a:spcBef>
                  <a:spcPct val="0"/>
                </a:spcBef>
                <a:spcAft>
                  <a:spcPct val="0"/>
                </a:spcAft>
              </a:pPr>
              <a:t>15</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961F6-2959-43A1-BC91-E0663A640172}" type="slidenum">
              <a:rPr lang="en-US" smtClean="0">
                <a:latin typeface="Arial" charset="0"/>
              </a:rPr>
              <a:pPr fontAlgn="base">
                <a:spcBef>
                  <a:spcPct val="0"/>
                </a:spcBef>
                <a:spcAft>
                  <a:spcPct val="0"/>
                </a:spcAft>
              </a:pPr>
              <a:t>16</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3ADC3-DFC6-419A-ABE7-56E9CAB94CA0}" type="slidenum">
              <a:rPr lang="en-US" smtClean="0">
                <a:latin typeface="Arial" charset="0"/>
              </a:rPr>
              <a:pPr fontAlgn="base">
                <a:spcBef>
                  <a:spcPct val="0"/>
                </a:spcBef>
                <a:spcAft>
                  <a:spcPct val="0"/>
                </a:spcAft>
              </a:pPr>
              <a:t>17</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240395-FA6F-4DBD-81F7-F578FD7A98FA}" type="slidenum">
              <a:rPr lang="en-US" smtClean="0">
                <a:latin typeface="Arial" charset="0"/>
              </a:rPr>
              <a:pPr fontAlgn="base">
                <a:spcBef>
                  <a:spcPct val="0"/>
                </a:spcBef>
                <a:spcAft>
                  <a:spcPct val="0"/>
                </a:spcAft>
              </a:pPr>
              <a:t>18</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1AF17-9616-4471-8885-2D3BC59B26A1}" type="slidenum">
              <a:rPr lang="en-US" smtClean="0">
                <a:latin typeface="Arial" charset="0"/>
              </a:rPr>
              <a:pPr fontAlgn="base">
                <a:spcBef>
                  <a:spcPct val="0"/>
                </a:spcBef>
                <a:spcAft>
                  <a:spcPct val="0"/>
                </a:spcAft>
              </a:pPr>
              <a:t>1</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D1C1EF-1C88-43EF-9A44-3CE0D798CA79}" type="slidenum">
              <a:rPr lang="en-US" smtClean="0">
                <a:latin typeface="Arial" charset="0"/>
              </a:rPr>
              <a:pPr fontAlgn="base">
                <a:spcBef>
                  <a:spcPct val="0"/>
                </a:spcBef>
                <a:spcAft>
                  <a:spcPct val="0"/>
                </a:spcAft>
              </a:pPr>
              <a:t>19</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5B6A6-1C78-4C59-8BE8-FAA15DC649BD}" type="slidenum">
              <a:rPr lang="en-US" smtClean="0">
                <a:latin typeface="Arial" charset="0"/>
              </a:rPr>
              <a:pPr fontAlgn="base">
                <a:spcBef>
                  <a:spcPct val="0"/>
                </a:spcBef>
                <a:spcAft>
                  <a:spcPct val="0"/>
                </a:spcAft>
              </a:pPr>
              <a:t>20</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Consumer acceptance:</a:t>
            </a:r>
          </a:p>
          <a:p>
            <a:pPr eaLnBrk="1" hangingPunct="1"/>
            <a:endParaRPr lang="en-US" smtClean="0">
              <a:latin typeface="Arial" charset="0"/>
            </a:endParaRPr>
          </a:p>
          <a:p>
            <a:pPr eaLnBrk="1" hangingPunct="1"/>
            <a:r>
              <a:rPr lang="en-US" smtClean="0">
                <a:latin typeface="Arial" charset="0"/>
              </a:rPr>
              <a:t>Pint here is that EVs and PHEVs will represent a new experience for consumers.  For it all to work well, an  integrated system including a charge network, utilities, service centers, and other players will need to be present.</a:t>
            </a:r>
          </a:p>
          <a:p>
            <a:pPr eaLnBrk="1" hangingPunct="1"/>
            <a:endParaRPr lang="en-US" smtClean="0">
              <a:latin typeface="Arial" charset="0"/>
            </a:endParaRPr>
          </a:p>
          <a:p>
            <a:pPr eaLnBrk="1" hangingPunct="1"/>
            <a:r>
              <a:rPr lang="en-US" smtClean="0">
                <a:latin typeface="Arial" charset="0"/>
              </a:rPr>
              <a:t>Without that network, electric drive technology will be relegated to a niche application that does little for energy and/or economic security.</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050F76-A838-440B-97F4-8DF4CB963ABE}" type="slidenum">
              <a:rPr lang="en-US" smtClean="0">
                <a:latin typeface="Arial" charset="0"/>
              </a:rPr>
              <a:pPr fontAlgn="base">
                <a:spcBef>
                  <a:spcPct val="0"/>
                </a:spcBef>
                <a:spcAft>
                  <a:spcPct val="0"/>
                </a:spcAft>
              </a:pPr>
              <a:t>21</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10AF8-BD14-4091-AC0C-F51AD7325CC2}" type="slidenum">
              <a:rPr lang="en-US" smtClean="0">
                <a:latin typeface="Arial" charset="0"/>
              </a:rPr>
              <a:pPr fontAlgn="base">
                <a:spcBef>
                  <a:spcPct val="0"/>
                </a:spcBef>
                <a:spcAft>
                  <a:spcPct val="0"/>
                </a:spcAft>
              </a:pPr>
              <a:t>22</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79D183-3FE3-4552-9F08-923979F382C0}" type="slidenum">
              <a:rPr lang="en-US" smtClean="0">
                <a:latin typeface="Arial" charset="0"/>
              </a:rPr>
              <a:pPr fontAlgn="base">
                <a:spcBef>
                  <a:spcPct val="0"/>
                </a:spcBef>
                <a:spcAft>
                  <a:spcPct val="0"/>
                </a:spcAft>
              </a:pPr>
              <a:t>23</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321FBF-F82B-41E1-A7F3-5F4C02CB9CAC}" type="slidenum">
              <a:rPr lang="en-US" smtClean="0">
                <a:latin typeface="Arial" charset="0"/>
              </a:rPr>
              <a:pPr fontAlgn="base">
                <a:spcBef>
                  <a:spcPct val="0"/>
                </a:spcBef>
                <a:spcAft>
                  <a:spcPct val="0"/>
                </a:spcAft>
              </a:pPr>
              <a:t>24</a:t>
            </a:fld>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98A0B-43A3-4C3F-91F1-69DC7AC21684}" type="slidenum">
              <a:rPr lang="en-US" smtClean="0">
                <a:latin typeface="Arial" charset="0"/>
              </a:rPr>
              <a:pPr fontAlgn="base">
                <a:spcBef>
                  <a:spcPct val="0"/>
                </a:spcBef>
                <a:spcAft>
                  <a:spcPct val="0"/>
                </a:spcAft>
              </a:pPr>
              <a:t>25</a:t>
            </a:fld>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3983EB-876A-4F18-9D8A-FB82746797F1}" type="slidenum">
              <a:rPr lang="en-US" smtClean="0">
                <a:latin typeface="Arial" charset="0"/>
              </a:rPr>
              <a:pPr fontAlgn="base">
                <a:spcBef>
                  <a:spcPct val="0"/>
                </a:spcBef>
                <a:spcAft>
                  <a:spcPct val="0"/>
                </a:spcAft>
              </a:pPr>
              <a:t>26</a:t>
            </a:fld>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2AB0AE-B61D-4E27-B184-3A94B7D8A8D0}" type="slidenum">
              <a:rPr lang="en-US" smtClean="0">
                <a:latin typeface="Arial" charset="0"/>
              </a:rPr>
              <a:pPr fontAlgn="base">
                <a:spcBef>
                  <a:spcPct val="0"/>
                </a:spcBef>
                <a:spcAft>
                  <a:spcPct val="0"/>
                </a:spcAft>
              </a:pPr>
              <a:t>27</a:t>
            </a:fld>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B74A6-41E8-4922-867B-72DE369879E2}" type="slidenum">
              <a:rPr lang="en-US" smtClean="0">
                <a:latin typeface="Arial" charset="0"/>
              </a:rPr>
              <a:pPr fontAlgn="base">
                <a:spcBef>
                  <a:spcPct val="0"/>
                </a:spcBef>
                <a:spcAft>
                  <a:spcPct val="0"/>
                </a:spcAft>
              </a:pPr>
              <a:t>28</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49AC0-D2CE-4AB1-91BC-41DE12005E48}" type="slidenum">
              <a:rPr lang="en-US" smtClean="0">
                <a:latin typeface="Arial" charset="0"/>
              </a:rPr>
              <a:pPr fontAlgn="base">
                <a:spcBef>
                  <a:spcPct val="0"/>
                </a:spcBef>
                <a:spcAft>
                  <a:spcPct val="0"/>
                </a:spcAft>
              </a:pPr>
              <a:t>2</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3C93B0-EF07-4F80-BD79-20D1D5A3ECB0}" type="slidenum">
              <a:rPr lang="en-US" smtClean="0">
                <a:latin typeface="Arial" charset="0"/>
              </a:rPr>
              <a:pPr fontAlgn="base">
                <a:spcBef>
                  <a:spcPct val="0"/>
                </a:spcBef>
                <a:spcAft>
                  <a:spcPct val="0"/>
                </a:spcAft>
              </a:pPr>
              <a:t>29</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01DD27-5A55-4257-BAD2-058DF721C00B}" type="slidenum">
              <a:rPr lang="en-US" smtClean="0">
                <a:latin typeface="Arial" charset="0"/>
              </a:rPr>
              <a:pPr fontAlgn="base">
                <a:spcBef>
                  <a:spcPct val="0"/>
                </a:spcBef>
                <a:spcAft>
                  <a:spcPct val="0"/>
                </a:spcAft>
              </a:pPr>
              <a:t>30</a:t>
            </a:fld>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D807A6-10B0-4275-878F-B5F2E0D25461}" type="slidenum">
              <a:rPr lang="en-US" smtClean="0">
                <a:latin typeface="Arial" charset="0"/>
              </a:rPr>
              <a:pPr fontAlgn="base">
                <a:spcBef>
                  <a:spcPct val="0"/>
                </a:spcBef>
                <a:spcAft>
                  <a:spcPct val="0"/>
                </a:spcAft>
              </a:pPr>
              <a:t>31</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7D881A-8B24-44B1-8A27-02F19E1B5C7F}" type="slidenum">
              <a:rPr lang="en-US" smtClean="0">
                <a:latin typeface="Arial" charset="0"/>
              </a:rPr>
              <a:pPr fontAlgn="base">
                <a:spcBef>
                  <a:spcPct val="0"/>
                </a:spcBef>
                <a:spcAft>
                  <a:spcPct val="0"/>
                </a:spcAft>
              </a:pPr>
              <a:t>33</a:t>
            </a:fld>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4F904-6F78-4802-BAD0-72F270BF51F8}" type="slidenum">
              <a:rPr lang="en-US" smtClean="0">
                <a:latin typeface="Arial" charset="0"/>
              </a:rPr>
              <a:pPr fontAlgn="base">
                <a:spcBef>
                  <a:spcPct val="0"/>
                </a:spcBef>
                <a:spcAft>
                  <a:spcPct val="0"/>
                </a:spcAft>
              </a:pPr>
              <a:t>34</a:t>
            </a:fld>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0DC66B-EBB0-44BD-999E-6FCE8A7E152F}" type="slidenum">
              <a:rPr lang="en-US" smtClean="0">
                <a:latin typeface="Arial" charset="0"/>
              </a:rPr>
              <a:pPr fontAlgn="base">
                <a:spcBef>
                  <a:spcPct val="0"/>
                </a:spcBef>
                <a:spcAft>
                  <a:spcPct val="0"/>
                </a:spcAft>
              </a:pPr>
              <a:t>35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C3FB92-291F-4F1D-8A37-4FCCBA41287C}" type="slidenum">
              <a:rPr lang="en-US" smtClean="0">
                <a:latin typeface="Arial" charset="0"/>
              </a:rPr>
              <a:pPr fontAlgn="base">
                <a:spcBef>
                  <a:spcPct val="0"/>
                </a:spcBef>
                <a:spcAft>
                  <a:spcPct val="0"/>
                </a:spcAft>
              </a:pPr>
              <a:t>3</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93B39-F639-4FCC-B8D4-9A0D405AE997}" type="slidenum">
              <a:rPr lang="en-US" smtClean="0">
                <a:latin typeface="Arial" charset="0"/>
              </a:rPr>
              <a:pPr fontAlgn="base">
                <a:spcBef>
                  <a:spcPct val="0"/>
                </a:spcBef>
                <a:spcAft>
                  <a:spcPct val="0"/>
                </a:spcAft>
              </a:pPr>
              <a:t>4</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987EB2-8EA9-40A9-952B-F1A3F8FA6135}" type="slidenum">
              <a:rPr lang="en-US" smtClean="0">
                <a:latin typeface="Arial" charset="0"/>
              </a:rPr>
              <a:pPr fontAlgn="base">
                <a:spcBef>
                  <a:spcPct val="0"/>
                </a:spcBef>
                <a:spcAft>
                  <a:spcPct val="0"/>
                </a:spcAft>
              </a:pPr>
              <a:t>5</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C04DBB-A0AC-4179-8798-91373613E34C}" type="slidenum">
              <a:rPr lang="en-US" smtClean="0">
                <a:latin typeface="Arial" charset="0"/>
              </a:rPr>
              <a:pPr fontAlgn="base">
                <a:spcBef>
                  <a:spcPct val="0"/>
                </a:spcBef>
                <a:spcAft>
                  <a:spcPct val="0"/>
                </a:spcAft>
              </a:pPr>
              <a:t>6</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A5B62E-5957-4054-BC5B-B4162580D852}" type="slidenum">
              <a:rPr lang="en-US" smtClean="0">
                <a:latin typeface="Arial" charset="0"/>
              </a:rPr>
              <a:pPr fontAlgn="base">
                <a:spcBef>
                  <a:spcPct val="0"/>
                </a:spcBef>
                <a:spcAft>
                  <a:spcPct val="0"/>
                </a:spcAft>
              </a:pPr>
              <a:t>7</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8C3544-1683-484F-94E6-3E4320C74121}" type="slidenum">
              <a:rPr lang="en-US" smtClean="0">
                <a:latin typeface="Arial" charset="0"/>
              </a:rPr>
              <a:pPr fontAlgn="base">
                <a:spcBef>
                  <a:spcPct val="0"/>
                </a:spcBef>
                <a:spcAft>
                  <a:spcPct val="0"/>
                </a:spcAft>
              </a:pPr>
              <a:t>8</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5C0D138D-F0DD-4CC4-BA43-3AE8C1AD7479}" type="datetime1">
              <a:rPr lang="en-US"/>
              <a:pPr>
                <a:defRPr/>
              </a:pPr>
              <a:t>4/15/2011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802C27-7CA0-4EB2-ABDB-1C67C1238E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0D974862-9CB7-4994-8C15-C9C6B06BA8C4}" type="datetime1">
              <a:rPr lang="en-US"/>
              <a:pPr>
                <a:defRPr/>
              </a:pPr>
              <a:t>4/15/2011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51A8A29-EF48-42A4-94DB-2C2AFE11284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B758A76A-EC2B-4950-9141-32E6EC0EF9F1}" type="datetime1">
              <a:rPr lang="en-US"/>
              <a:pPr>
                <a:defRPr/>
              </a:pPr>
              <a:t>4/15/2011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ACD143-A132-4535-887F-40AB5F2F4DC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DBBDD6E0-9C5F-447F-8C13-A30D4286D5EA}" type="datetime1">
              <a:rPr lang="en-US"/>
              <a:pPr>
                <a:defRPr/>
              </a:pPr>
              <a:t>4/15/2011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0CDF3D-4971-4084-900A-A590D3F3531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12700" dist="12700" dir="3600000" algn="ctr" rotWithShape="0">
              <a:schemeClr val="bg1"/>
            </a:outerShdw>
          </a:effectLst>
        </p:spPr>
        <p:txBody>
          <a:bodyPr/>
          <a:lstStyle>
            <a:lvl1pPr algn="l">
              <a:defRPr sz="3400" b="1">
                <a:solidFill>
                  <a:srgbClr val="0092D2"/>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59F12A46-005A-4B4D-97D0-8B99AC6BEBA3}" type="datetime1">
              <a:rPr lang="en-US"/>
              <a:pPr>
                <a:defRPr/>
              </a:pPr>
              <a:t>4/15/2011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73632-4D3A-47BE-A5DC-6880ACA3E2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5D5C5AE4-E66D-4ACE-AA7B-499F7ACBBC2A}" type="datetime1">
              <a:rPr lang="en-US"/>
              <a:pPr>
                <a:defRPr/>
              </a:pPr>
              <a:t>4/15/2011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C3512-333F-436F-A477-FDE16D3C413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FD19E6A9-5182-4142-9F0A-5D91A399A5A5}" type="datetime1">
              <a:rPr lang="en-US"/>
              <a:pPr>
                <a:defRPr/>
              </a:pPr>
              <a:t>4/15/2011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E8F058E-BD3A-4CD0-BD32-EDBE5FDA4F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E930991F-AEB9-4439-879A-0A9FEBD2FB2B}" type="datetime1">
              <a:rPr lang="en-US"/>
              <a:pPr>
                <a:defRPr/>
              </a:pPr>
              <a:t>4/15/2011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E341D49-47C1-4F55-8CB0-2B1839E59CB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1C0A6A92-1141-4FDB-9904-853194BCE2D6}" type="datetime1">
              <a:rPr lang="en-US"/>
              <a:pPr>
                <a:defRPr/>
              </a:pPr>
              <a:t>4/15/2011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9081EBA-8797-44EE-867C-C7C8D53DA6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F2BB4E60-7BF0-4CE7-BA97-67B6B9098AE7}" type="datetime1">
              <a:rPr lang="en-US"/>
              <a:pPr>
                <a:defRPr/>
              </a:pPr>
              <a:t>4/15/2011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1C1A984-5A5C-4185-BCC5-E79333F90F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p:nvPr userDrawn="1"/>
        </p:nvSpPr>
        <p:spPr>
          <a:xfrm>
            <a:off x="0" y="152400"/>
            <a:ext cx="9144000" cy="6705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A8CD07DB-1FD7-4594-9860-92BC104B599E}" type="datetime1">
              <a:rPr lang="en-US"/>
              <a:pPr>
                <a:defRPr/>
              </a:pPr>
              <a:t>4/15/2011</a:t>
            </a:fld>
            <a:endParaRPr lang="en-US" dirty="0"/>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522BE4AB-C712-4D9D-BBBA-13A294D0A3D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Arial" pitchFamily="34" charset="0"/>
              </a:defRPr>
            </a:lvl1pPr>
          </a:lstStyle>
          <a:p>
            <a:pPr>
              <a:defRPr/>
            </a:pPr>
            <a:fld id="{50F4B349-1D15-4061-A002-768F15865D36}" type="datetime1">
              <a:rPr lang="en-US"/>
              <a:pPr>
                <a:defRPr/>
              </a:pPr>
              <a:t>4/15/2011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9C7D999-34BE-494E-BB9D-107941C879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828800"/>
          </a:xfrm>
          <a:prstGeom prst="rect">
            <a:avLst/>
          </a:prstGeom>
          <a:gradFill flip="none" rotWithShape="1">
            <a:gsLst>
              <a:gs pos="0">
                <a:schemeClr val="bg1">
                  <a:lumMod val="95000"/>
                </a:schemeClr>
              </a:gs>
              <a:gs pos="100000">
                <a:schemeClr val="bg1">
                  <a:lumMod val="75000"/>
                </a:schemeClr>
              </a:gs>
            </a:gsLst>
            <a:lin ang="5400000" scaled="0"/>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cxnSp>
        <p:nvCxnSpPr>
          <p:cNvPr id="8" name="Straight Connector 7"/>
          <p:cNvCxnSpPr/>
          <p:nvPr/>
        </p:nvCxnSpPr>
        <p:spPr>
          <a:xfrm>
            <a:off x="0" y="46038"/>
            <a:ext cx="9144000" cy="1587"/>
          </a:xfrm>
          <a:prstGeom prst="line">
            <a:avLst/>
          </a:prstGeom>
          <a:ln w="101600">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274638"/>
            <a:ext cx="8229600" cy="639762"/>
          </a:xfrm>
          <a:prstGeom prst="rect">
            <a:avLst/>
          </a:prstGeom>
          <a:effectLst>
            <a:outerShdw blurRad="12700" dist="12700" dir="3600000" algn="ctr" rotWithShape="0">
              <a:schemeClr val="bg1"/>
            </a:outerShdw>
          </a:effectLst>
        </p:spPr>
        <p:txBody>
          <a:bodyPr vert="horz" lIns="0" tIns="0" rIns="0" bIns="0" rtlCol="0" anchor="t" anchorCtr="0">
            <a:normAutofit/>
          </a:bodyPr>
          <a:lstStyle/>
          <a:p>
            <a:r>
              <a:rPr lang="en-US" dirty="0" smtClean="0"/>
              <a:t>Click to edit Master title style</a:t>
            </a:r>
            <a:endParaRPr lang="en-US" dirty="0"/>
          </a:p>
        </p:txBody>
      </p:sp>
      <p:sp>
        <p:nvSpPr>
          <p:cNvPr id="113669" name="Text Placeholder 2"/>
          <p:cNvSpPr>
            <a:spLocks noGrp="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29400" y="6477000"/>
            <a:ext cx="2133600" cy="273050"/>
          </a:xfrm>
          <a:prstGeom prst="rect">
            <a:avLst/>
          </a:prstGeom>
        </p:spPr>
        <p:txBody>
          <a:bodyPr vert="horz" lIns="0" tIns="0" rIns="0" bIns="0" rtlCol="0" anchor="t" anchorCtr="0"/>
          <a:lstStyle>
            <a:lvl1pPr algn="r" fontAlgn="auto">
              <a:spcBef>
                <a:spcPts val="0"/>
              </a:spcBef>
              <a:spcAft>
                <a:spcPts val="0"/>
              </a:spcAft>
              <a:defRPr sz="1200">
                <a:solidFill>
                  <a:schemeClr val="tx1">
                    <a:tint val="75000"/>
                  </a:schemeClr>
                </a:solidFill>
                <a:latin typeface="Arial" pitchFamily="34" charset="0"/>
              </a:defRPr>
            </a:lvl1pPr>
          </a:lstStyle>
          <a:p>
            <a:pPr>
              <a:defRPr/>
            </a:pPr>
            <a:fld id="{8080CE33-94DE-4B46-AFF6-A48E8468E3C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0" fontAlgn="base" hangingPunct="0">
        <a:spcBef>
          <a:spcPct val="0"/>
        </a:spcBef>
        <a:spcAft>
          <a:spcPct val="0"/>
        </a:spcAft>
        <a:defRPr sz="3400" b="1" kern="1200">
          <a:solidFill>
            <a:srgbClr val="0092D2"/>
          </a:solidFill>
          <a:latin typeface="Arial" pitchFamily="34" charset="0"/>
          <a:ea typeface="+mj-ea"/>
          <a:cs typeface="Arial" pitchFamily="34" charset="0"/>
        </a:defRPr>
      </a:lvl1pPr>
      <a:lvl2pPr algn="l" defTabSz="457200" rtl="0" eaLnBrk="0" fontAlgn="base" hangingPunct="0">
        <a:spcBef>
          <a:spcPct val="0"/>
        </a:spcBef>
        <a:spcAft>
          <a:spcPct val="0"/>
        </a:spcAft>
        <a:defRPr sz="3400" b="1">
          <a:solidFill>
            <a:srgbClr val="0092D2"/>
          </a:solidFill>
          <a:latin typeface="Arial" pitchFamily="34" charset="0"/>
          <a:cs typeface="Arial" pitchFamily="34" charset="0"/>
        </a:defRPr>
      </a:lvl2pPr>
      <a:lvl3pPr algn="l" defTabSz="457200" rtl="0" eaLnBrk="0" fontAlgn="base" hangingPunct="0">
        <a:spcBef>
          <a:spcPct val="0"/>
        </a:spcBef>
        <a:spcAft>
          <a:spcPct val="0"/>
        </a:spcAft>
        <a:defRPr sz="3400" b="1">
          <a:solidFill>
            <a:srgbClr val="0092D2"/>
          </a:solidFill>
          <a:latin typeface="Arial" pitchFamily="34" charset="0"/>
          <a:cs typeface="Arial" pitchFamily="34" charset="0"/>
        </a:defRPr>
      </a:lvl3pPr>
      <a:lvl4pPr algn="l" defTabSz="457200" rtl="0" eaLnBrk="0" fontAlgn="base" hangingPunct="0">
        <a:spcBef>
          <a:spcPct val="0"/>
        </a:spcBef>
        <a:spcAft>
          <a:spcPct val="0"/>
        </a:spcAft>
        <a:defRPr sz="3400" b="1">
          <a:solidFill>
            <a:srgbClr val="0092D2"/>
          </a:solidFill>
          <a:latin typeface="Arial" pitchFamily="34" charset="0"/>
          <a:cs typeface="Arial" pitchFamily="34" charset="0"/>
        </a:defRPr>
      </a:lvl4pPr>
      <a:lvl5pPr algn="l" defTabSz="457200" rtl="0" eaLnBrk="0" fontAlgn="base" hangingPunct="0">
        <a:spcBef>
          <a:spcPct val="0"/>
        </a:spcBef>
        <a:spcAft>
          <a:spcPct val="0"/>
        </a:spcAft>
        <a:defRPr sz="3400" b="1">
          <a:solidFill>
            <a:srgbClr val="0092D2"/>
          </a:solidFill>
          <a:latin typeface="Arial" pitchFamily="34" charset="0"/>
          <a:cs typeface="Arial" pitchFamily="34" charset="0"/>
        </a:defRPr>
      </a:lvl5pPr>
      <a:lvl6pPr marL="457200" algn="l" defTabSz="457200" rtl="0" fontAlgn="base">
        <a:spcBef>
          <a:spcPct val="0"/>
        </a:spcBef>
        <a:spcAft>
          <a:spcPct val="0"/>
        </a:spcAft>
        <a:defRPr sz="3400" b="1">
          <a:solidFill>
            <a:srgbClr val="0092D2"/>
          </a:solidFill>
          <a:latin typeface="Arial" pitchFamily="34" charset="0"/>
          <a:cs typeface="Arial" pitchFamily="34" charset="0"/>
        </a:defRPr>
      </a:lvl6pPr>
      <a:lvl7pPr marL="914400" algn="l" defTabSz="457200" rtl="0" fontAlgn="base">
        <a:spcBef>
          <a:spcPct val="0"/>
        </a:spcBef>
        <a:spcAft>
          <a:spcPct val="0"/>
        </a:spcAft>
        <a:defRPr sz="3400" b="1">
          <a:solidFill>
            <a:srgbClr val="0092D2"/>
          </a:solidFill>
          <a:latin typeface="Arial" pitchFamily="34" charset="0"/>
          <a:cs typeface="Arial" pitchFamily="34" charset="0"/>
        </a:defRPr>
      </a:lvl7pPr>
      <a:lvl8pPr marL="1371600" algn="l" defTabSz="457200" rtl="0" fontAlgn="base">
        <a:spcBef>
          <a:spcPct val="0"/>
        </a:spcBef>
        <a:spcAft>
          <a:spcPct val="0"/>
        </a:spcAft>
        <a:defRPr sz="3400" b="1">
          <a:solidFill>
            <a:srgbClr val="0092D2"/>
          </a:solidFill>
          <a:latin typeface="Arial" pitchFamily="34" charset="0"/>
          <a:cs typeface="Arial" pitchFamily="34" charset="0"/>
        </a:defRPr>
      </a:lvl8pPr>
      <a:lvl9pPr marL="1828800" algn="l" defTabSz="457200" rtl="0" fontAlgn="base">
        <a:spcBef>
          <a:spcPct val="0"/>
        </a:spcBef>
        <a:spcAft>
          <a:spcPct val="0"/>
        </a:spcAft>
        <a:defRPr sz="3400" b="1">
          <a:solidFill>
            <a:srgbClr val="0092D2"/>
          </a:solidFill>
          <a:latin typeface="Arial" pitchFamily="34" charset="0"/>
          <a:cs typeface="Arial" pitchFamily="34" charset="0"/>
        </a:defRPr>
      </a:lvl9pPr>
    </p:titleStyle>
    <p:bodyStyle>
      <a:lvl1pPr marL="228600" indent="228600" algn="l" defTabSz="457200"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11.xlsx"/></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Title 4"/>
          <p:cNvSpPr>
            <a:spLocks noGrp="1"/>
          </p:cNvSpPr>
          <p:nvPr>
            <p:ph type="ctrTitle"/>
          </p:nvPr>
        </p:nvSpPr>
        <p:spPr>
          <a:xfrm>
            <a:off x="347663" y="381000"/>
            <a:ext cx="8458200" cy="1371600"/>
          </a:xfrm>
          <a:effectLst>
            <a:outerShdw dir="3000000" sx="1000" sy="1000" algn="ctr" rotWithShape="0">
              <a:schemeClr val="bg1"/>
            </a:outerShdw>
          </a:effectLst>
        </p:spPr>
        <p:txBody>
          <a:bodyPr anchor="b">
            <a:noAutofit/>
          </a:bodyPr>
          <a:lstStyle/>
          <a:p>
            <a:pPr eaLnBrk="1" fontAlgn="auto" hangingPunct="1">
              <a:lnSpc>
                <a:spcPts val="3200"/>
              </a:lnSpc>
              <a:spcAft>
                <a:spcPts val="0"/>
              </a:spcAft>
              <a:defRPr/>
            </a:pPr>
            <a:r>
              <a:rPr lang="en-US" sz="3200" dirty="0" smtClean="0">
                <a:solidFill>
                  <a:schemeClr val="bg1"/>
                </a:solidFill>
                <a:latin typeface="Arial"/>
                <a:cs typeface="Arial"/>
              </a:rPr>
              <a:t>The Electrification Coalition</a:t>
            </a:r>
            <a:r>
              <a:rPr lang="en-US" dirty="0" smtClean="0">
                <a:latin typeface="Arial"/>
                <a:cs typeface="Arial"/>
              </a:rPr>
              <a:t/>
            </a:r>
            <a:br>
              <a:rPr lang="en-US" dirty="0" smtClean="0">
                <a:latin typeface="Arial"/>
                <a:cs typeface="Arial"/>
              </a:rPr>
            </a:br>
            <a:r>
              <a:rPr lang="en-US" sz="1800" dirty="0" smtClean="0">
                <a:latin typeface="Arial"/>
                <a:cs typeface="Arial"/>
              </a:rPr>
              <a:t>Revolutionizing Transportation and Achieving Energy Security</a:t>
            </a:r>
            <a:endParaRPr lang="en-US" sz="1800" dirty="0">
              <a:latin typeface="Arial"/>
              <a:cs typeface="Arial"/>
            </a:endParaRPr>
          </a:p>
        </p:txBody>
      </p:sp>
      <p:pic>
        <p:nvPicPr>
          <p:cNvPr id="16387" name="Picture 6" descr="Covermap_sm.jpg"/>
          <p:cNvPicPr>
            <a:picLocks noChangeAspect="1"/>
          </p:cNvPicPr>
          <p:nvPr/>
        </p:nvPicPr>
        <p:blipFill>
          <a:blip r:embed="rId3"/>
          <a:srcRect/>
          <a:stretch>
            <a:fillRect/>
          </a:stretch>
        </p:blipFill>
        <p:spPr bwMode="auto">
          <a:xfrm>
            <a:off x="1371600" y="2286000"/>
            <a:ext cx="6400800" cy="4267200"/>
          </a:xfrm>
          <a:prstGeom prst="rect">
            <a:avLst/>
          </a:prstGeom>
          <a:noFill/>
          <a:ln w="9525">
            <a:noFill/>
            <a:miter lim="800000"/>
            <a:headEnd/>
            <a:tailEnd/>
          </a:ln>
        </p:spPr>
      </p:pic>
      <p:cxnSp>
        <p:nvCxnSpPr>
          <p:cNvPr id="10" name="Straight Connector 9"/>
          <p:cNvCxnSpPr/>
          <p:nvPr/>
        </p:nvCxnSpPr>
        <p:spPr>
          <a:xfrm>
            <a:off x="0" y="2057400"/>
            <a:ext cx="9144000" cy="1588"/>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389" name="Picture 10" descr="EC_Logo.jpg"/>
          <p:cNvPicPr>
            <a:picLocks noChangeAspect="1"/>
          </p:cNvPicPr>
          <p:nvPr/>
        </p:nvPicPr>
        <p:blipFill>
          <a:blip r:embed="rId4"/>
          <a:srcRect/>
          <a:stretch>
            <a:fillRect/>
          </a:stretch>
        </p:blipFill>
        <p:spPr bwMode="auto">
          <a:xfrm>
            <a:off x="254000" y="5867400"/>
            <a:ext cx="2260600" cy="77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U.S. Oil Dependence: Economic Costs</a:t>
            </a:r>
          </a:p>
        </p:txBody>
      </p:sp>
      <p:sp>
        <p:nvSpPr>
          <p:cNvPr id="13" name="TextBox 12"/>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The economic costs of U.S. oil dependence reached </a:t>
            </a:r>
            <a:r>
              <a:rPr lang="en-US" sz="2000" dirty="0">
                <a:solidFill>
                  <a:schemeClr val="tx1">
                    <a:lumMod val="50000"/>
                    <a:lumOff val="50000"/>
                  </a:schemeClr>
                </a:solidFill>
                <a:latin typeface="Arial"/>
                <a:cs typeface="Arial"/>
              </a:rPr>
              <a:t>nearly $500 </a:t>
            </a:r>
            <a:r>
              <a:rPr lang="en-US" sz="2000" dirty="0">
                <a:solidFill>
                  <a:schemeClr val="tx1">
                    <a:lumMod val="50000"/>
                    <a:lumOff val="50000"/>
                  </a:schemeClr>
                </a:solidFill>
                <a:latin typeface="Arial"/>
                <a:cs typeface="Arial"/>
              </a:rPr>
              <a:t>billion in 2008.  Since 1970, total economic damage exceeds $5 trillion (real dollars</a:t>
            </a:r>
            <a:r>
              <a:rPr lang="en-US" sz="2000" dirty="0">
                <a:solidFill>
                  <a:schemeClr val="tx1">
                    <a:lumMod val="50000"/>
                    <a:lumOff val="50000"/>
                  </a:schemeClr>
                </a:solidFill>
                <a:latin typeface="Arial"/>
                <a:cs typeface="Arial"/>
              </a:rPr>
              <a:t>).</a:t>
            </a:r>
            <a:endParaRPr lang="en-US" sz="2000" dirty="0">
              <a:solidFill>
                <a:schemeClr val="tx1">
                  <a:lumMod val="50000"/>
                  <a:lumOff val="50000"/>
                </a:schemeClr>
              </a:solidFill>
              <a:latin typeface="Arial"/>
              <a:cs typeface="Arial"/>
            </a:endParaRPr>
          </a:p>
        </p:txBody>
      </p:sp>
      <p:sp>
        <p:nvSpPr>
          <p:cNvPr id="15" name="TextBox 14"/>
          <p:cNvSpPr txBox="1"/>
          <p:nvPr/>
        </p:nvSpPr>
        <p:spPr>
          <a:xfrm>
            <a:off x="381000" y="2155825"/>
            <a:ext cx="8534400" cy="1044575"/>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In addition to staggering wealth transfers, high and volatile oil prices generate significant uncertainty for households and businesses.  The result is lost economic opportunity.</a:t>
            </a:r>
            <a:endParaRPr lang="en-US" sz="1600" dirty="0">
              <a:solidFill>
                <a:schemeClr val="tx1">
                  <a:lumMod val="50000"/>
                  <a:lumOff val="50000"/>
                </a:schemeClr>
              </a:solidFill>
              <a:latin typeface="Georgia"/>
              <a:cs typeface="Georgia"/>
            </a:endParaRPr>
          </a:p>
        </p:txBody>
      </p:sp>
      <p:sp>
        <p:nvSpPr>
          <p:cNvPr id="31" name="Slide Number Placeholder 6"/>
          <p:cNvSpPr>
            <a:spLocks noGrp="1"/>
          </p:cNvSpPr>
          <p:nvPr>
            <p:ph type="sldNum" sz="quarter" idx="12"/>
          </p:nvPr>
        </p:nvSpPr>
        <p:spPr/>
        <p:txBody>
          <a:bodyPr/>
          <a:lstStyle/>
          <a:p>
            <a:pPr>
              <a:defRPr/>
            </a:pPr>
            <a:fld id="{B9112F63-D11E-4ADB-BFB7-ECCBE0B9AAAD}" type="slidenum">
              <a:rPr lang="en-US" sz="1000"/>
              <a:pPr>
                <a:defRPr/>
              </a:pPr>
              <a:t>9</a:t>
            </a:fld>
            <a:endParaRPr lang="en-US" sz="1000" dirty="0"/>
          </a:p>
        </p:txBody>
      </p:sp>
      <p:sp>
        <p:nvSpPr>
          <p:cNvPr id="32" name="TextBox 7"/>
          <p:cNvSpPr txBox="1">
            <a:spLocks noChangeArrowheads="1"/>
          </p:cNvSpPr>
          <p:nvPr>
            <p:custDataLst>
              <p:tags r:id="rId1"/>
            </p:custDataLst>
          </p:nvPr>
        </p:nvSpPr>
        <p:spPr bwMode="auto">
          <a:xfrm>
            <a:off x="685800" y="6581775"/>
            <a:ext cx="21336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DOE, </a:t>
            </a:r>
            <a:r>
              <a:rPr lang="en-US" sz="800" dirty="0">
                <a:solidFill>
                  <a:schemeClr val="tx1">
                    <a:lumMod val="50000"/>
                    <a:lumOff val="50000"/>
                  </a:schemeClr>
                </a:solidFill>
                <a:latin typeface="Arial" pitchFamily="34" charset="0"/>
              </a:rPr>
              <a:t>EERE; ORNL</a:t>
            </a:r>
            <a:endParaRPr lang="en-US" sz="800" dirty="0">
              <a:solidFill>
                <a:schemeClr val="tx1">
                  <a:lumMod val="50000"/>
                  <a:lumOff val="50000"/>
                </a:schemeClr>
              </a:solidFill>
              <a:latin typeface="Arial" pitchFamily="34" charset="0"/>
            </a:endParaRPr>
          </a:p>
        </p:txBody>
      </p:sp>
      <p:sp>
        <p:nvSpPr>
          <p:cNvPr id="60422" name="TextBox 9"/>
          <p:cNvSpPr txBox="1">
            <a:spLocks noChangeArrowheads="1"/>
          </p:cNvSpPr>
          <p:nvPr/>
        </p:nvSpPr>
        <p:spPr bwMode="auto">
          <a:xfrm>
            <a:off x="381000" y="2819400"/>
            <a:ext cx="83058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ECONOMIC COSTS OF U.S. OIL DEPENDENCE</a:t>
            </a:r>
          </a:p>
        </p:txBody>
      </p:sp>
      <p:cxnSp>
        <p:nvCxnSpPr>
          <p:cNvPr id="12" name="Straight Connector 11"/>
          <p:cNvCxnSpPr/>
          <p:nvPr/>
        </p:nvCxnSpPr>
        <p:spPr>
          <a:xfrm>
            <a:off x="381000" y="2819400"/>
            <a:ext cx="8350250"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Chart 13"/>
          <p:cNvGraphicFramePr/>
          <p:nvPr/>
        </p:nvGraphicFramePr>
        <p:xfrm>
          <a:off x="304800" y="3124200"/>
          <a:ext cx="8534400" cy="3429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 y="2155825"/>
            <a:ext cx="8382000" cy="1349375"/>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b="1" dirty="0">
                <a:solidFill>
                  <a:schemeClr val="tx1">
                    <a:lumMod val="50000"/>
                    <a:lumOff val="50000"/>
                  </a:schemeClr>
                </a:solidFill>
                <a:latin typeface="Georgia"/>
                <a:cs typeface="Georgia"/>
              </a:rPr>
              <a:t>Electricity is </a:t>
            </a:r>
            <a:r>
              <a:rPr lang="en-US" sz="1600" b="1" dirty="0">
                <a:solidFill>
                  <a:schemeClr val="tx1">
                    <a:lumMod val="50000"/>
                    <a:lumOff val="50000"/>
                  </a:schemeClr>
                </a:solidFill>
                <a:latin typeface="Georgia"/>
                <a:cs typeface="Georgia"/>
              </a:rPr>
              <a:t>generated from a diverse portfolio of domestic fuels.</a:t>
            </a:r>
            <a:endParaRPr lang="en-US" sz="1600" b="1"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Electricity </a:t>
            </a:r>
            <a:r>
              <a:rPr lang="en-US" sz="1600" dirty="0">
                <a:solidFill>
                  <a:schemeClr val="tx1">
                    <a:lumMod val="50000"/>
                    <a:lumOff val="50000"/>
                  </a:schemeClr>
                </a:solidFill>
                <a:latin typeface="Georgia"/>
                <a:cs typeface="Georgia"/>
              </a:rPr>
              <a:t>prices </a:t>
            </a:r>
            <a:r>
              <a:rPr lang="en-US" sz="1600" dirty="0">
                <a:solidFill>
                  <a:schemeClr val="tx1">
                    <a:lumMod val="50000"/>
                    <a:lumOff val="50000"/>
                  </a:schemeClr>
                </a:solidFill>
                <a:latin typeface="Georgia"/>
                <a:cs typeface="Georgia"/>
              </a:rPr>
              <a:t>are </a:t>
            </a:r>
            <a:r>
              <a:rPr lang="en-US" sz="1600" dirty="0">
                <a:solidFill>
                  <a:schemeClr val="tx1">
                    <a:lumMod val="50000"/>
                    <a:lumOff val="50000"/>
                  </a:schemeClr>
                </a:solidFill>
                <a:latin typeface="Georgia"/>
                <a:cs typeface="Georgia"/>
              </a:rPr>
              <a:t>stable.</a:t>
            </a: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a:t>
            </a:r>
            <a:r>
              <a:rPr lang="en-US" sz="1600" dirty="0">
                <a:solidFill>
                  <a:schemeClr val="tx1">
                    <a:lumMod val="50000"/>
                    <a:lumOff val="50000"/>
                  </a:schemeClr>
                </a:solidFill>
                <a:latin typeface="Georgia"/>
                <a:cs typeface="Georgia"/>
              </a:rPr>
              <a:t>power sector </a:t>
            </a:r>
            <a:r>
              <a:rPr lang="en-US" sz="1600" dirty="0">
                <a:solidFill>
                  <a:schemeClr val="tx1">
                    <a:lumMod val="50000"/>
                    <a:lumOff val="50000"/>
                  </a:schemeClr>
                </a:solidFill>
                <a:latin typeface="Georgia"/>
                <a:cs typeface="Georgia"/>
              </a:rPr>
              <a:t>has </a:t>
            </a:r>
            <a:r>
              <a:rPr lang="en-US" sz="1600" dirty="0">
                <a:solidFill>
                  <a:schemeClr val="tx1">
                    <a:lumMod val="50000"/>
                    <a:lumOff val="50000"/>
                  </a:schemeClr>
                </a:solidFill>
                <a:latin typeface="Georgia"/>
                <a:cs typeface="Georgia"/>
              </a:rPr>
              <a:t>substantial spare capacity.</a:t>
            </a: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a:t>
            </a:r>
            <a:r>
              <a:rPr lang="en-US" sz="1600" dirty="0">
                <a:solidFill>
                  <a:schemeClr val="tx1">
                    <a:lumMod val="50000"/>
                    <a:lumOff val="50000"/>
                  </a:schemeClr>
                </a:solidFill>
                <a:latin typeface="Georgia"/>
                <a:cs typeface="Georgia"/>
              </a:rPr>
              <a:t>network </a:t>
            </a:r>
            <a:r>
              <a:rPr lang="en-US" sz="1600" dirty="0">
                <a:solidFill>
                  <a:schemeClr val="tx1">
                    <a:lumMod val="50000"/>
                    <a:lumOff val="50000"/>
                  </a:schemeClr>
                </a:solidFill>
                <a:latin typeface="Georgia"/>
                <a:cs typeface="Georgia"/>
              </a:rPr>
              <a:t>of </a:t>
            </a:r>
            <a:r>
              <a:rPr lang="en-US" sz="1600" dirty="0">
                <a:solidFill>
                  <a:schemeClr val="tx1">
                    <a:lumMod val="50000"/>
                    <a:lumOff val="50000"/>
                  </a:schemeClr>
                </a:solidFill>
                <a:latin typeface="Georgia"/>
                <a:cs typeface="Georgia"/>
              </a:rPr>
              <a:t>infrastructure already exists.</a:t>
            </a:r>
            <a:endParaRPr lang="en-US" sz="1600" dirty="0">
              <a:solidFill>
                <a:schemeClr val="tx1">
                  <a:lumMod val="50000"/>
                  <a:lumOff val="50000"/>
                </a:schemeClr>
              </a:solidFill>
              <a:latin typeface="Georgia"/>
              <a:cs typeface="Georgia"/>
            </a:endParaRPr>
          </a:p>
        </p:txBody>
      </p:sp>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Features of the Electric Power Sector</a:t>
            </a:r>
          </a:p>
        </p:txBody>
      </p:sp>
      <p:sp>
        <p:nvSpPr>
          <p:cNvPr id="24" name="Slide Number Placeholder 6"/>
          <p:cNvSpPr>
            <a:spLocks noGrp="1"/>
          </p:cNvSpPr>
          <p:nvPr>
            <p:ph type="sldNum" sz="quarter" idx="12"/>
          </p:nvPr>
        </p:nvSpPr>
        <p:spPr/>
        <p:txBody>
          <a:bodyPr/>
          <a:lstStyle/>
          <a:p>
            <a:pPr>
              <a:defRPr/>
            </a:pPr>
            <a:fld id="{8A67672C-B64D-4E8B-9349-258FF768CE9B}" type="slidenum">
              <a:rPr lang="en-US" sz="1000" b="1"/>
              <a:pPr>
                <a:defRPr/>
              </a:pPr>
              <a:t>10</a:t>
            </a:fld>
            <a:endParaRPr lang="en-US" sz="1000" b="1" dirty="0"/>
          </a:p>
        </p:txBody>
      </p:sp>
      <p:sp>
        <p:nvSpPr>
          <p:cNvPr id="25" name="TextBox 24"/>
          <p:cNvSpPr txBox="1"/>
          <p:nvPr/>
        </p:nvSpPr>
        <p:spPr>
          <a:xfrm>
            <a:off x="381000" y="990600"/>
            <a:ext cx="83820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Electrification of transportation is the best solution for </a:t>
            </a:r>
            <a:r>
              <a:rPr lang="en-US" sz="2000" dirty="0">
                <a:solidFill>
                  <a:schemeClr val="tx1">
                    <a:lumMod val="50000"/>
                    <a:lumOff val="50000"/>
                  </a:schemeClr>
                </a:solidFill>
                <a:latin typeface="Arial"/>
                <a:cs typeface="Arial"/>
              </a:rPr>
              <a:t>sharply </a:t>
            </a:r>
            <a:r>
              <a:rPr lang="en-US" sz="2000" dirty="0">
                <a:solidFill>
                  <a:schemeClr val="tx1">
                    <a:lumMod val="50000"/>
                    <a:lumOff val="50000"/>
                  </a:schemeClr>
                </a:solidFill>
                <a:latin typeface="Arial"/>
                <a:cs typeface="Arial"/>
              </a:rPr>
              <a:t>reducing U.S. oil </a:t>
            </a:r>
            <a:r>
              <a:rPr lang="en-US" sz="2000" dirty="0">
                <a:solidFill>
                  <a:schemeClr val="tx1">
                    <a:lumMod val="50000"/>
                    <a:lumOff val="50000"/>
                  </a:schemeClr>
                </a:solidFill>
                <a:latin typeface="Arial"/>
                <a:cs typeface="Arial"/>
              </a:rPr>
              <a:t>dependence.</a:t>
            </a:r>
            <a:endParaRPr lang="en-US" sz="2000" dirty="0">
              <a:solidFill>
                <a:schemeClr val="tx1">
                  <a:lumMod val="50000"/>
                  <a:lumOff val="50000"/>
                </a:schemeClr>
              </a:solidFill>
              <a:latin typeface="Arial"/>
              <a:cs typeface="Arial"/>
            </a:endParaRP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spcBef>
                <a:spcPts val="0"/>
              </a:spcBef>
              <a:spcAft>
                <a:spcPts val="0"/>
              </a:spcAft>
              <a:defRPr/>
            </a:pPr>
            <a:endParaRPr lang="en-US" sz="2000" dirty="0">
              <a:latin typeface="Arial"/>
              <a:cs typeface="Arial"/>
            </a:endParaRPr>
          </a:p>
        </p:txBody>
      </p:sp>
      <p:graphicFrame>
        <p:nvGraphicFramePr>
          <p:cNvPr id="13" name="Chart 12"/>
          <p:cNvGraphicFramePr/>
          <p:nvPr/>
        </p:nvGraphicFramePr>
        <p:xfrm>
          <a:off x="0" y="4114800"/>
          <a:ext cx="494347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4200525" y="4114800"/>
          <a:ext cx="494347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7"/>
          <p:cNvSpPr txBox="1">
            <a:spLocks noChangeArrowheads="1"/>
          </p:cNvSpPr>
          <p:nvPr>
            <p:custDataLst>
              <p:tags r:id="rId1"/>
            </p:custDataLst>
          </p:nvPr>
        </p:nvSpPr>
        <p:spPr bwMode="auto">
          <a:xfrm>
            <a:off x="6858000" y="6248400"/>
            <a:ext cx="13716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a:t>
            </a:r>
            <a:r>
              <a:rPr lang="en-US" sz="800" dirty="0">
                <a:solidFill>
                  <a:schemeClr val="tx1">
                    <a:lumMod val="50000"/>
                    <a:lumOff val="50000"/>
                  </a:schemeClr>
                </a:solidFill>
                <a:latin typeface="Arial" pitchFamily="34" charset="0"/>
              </a:rPr>
              <a:t>EIA, AEO 2010 </a:t>
            </a:r>
            <a:endParaRPr lang="en-US" sz="800" dirty="0">
              <a:solidFill>
                <a:schemeClr val="tx1">
                  <a:lumMod val="50000"/>
                  <a:lumOff val="50000"/>
                </a:schemeClr>
              </a:solidFill>
              <a:latin typeface="Arial" pitchFamily="34" charset="0"/>
            </a:endParaRPr>
          </a:p>
        </p:txBody>
      </p:sp>
      <p:cxnSp>
        <p:nvCxnSpPr>
          <p:cNvPr id="21" name="Straight Connector 20"/>
          <p:cNvCxnSpPr/>
          <p:nvPr/>
        </p:nvCxnSpPr>
        <p:spPr>
          <a:xfrm>
            <a:off x="381000" y="3886200"/>
            <a:ext cx="393858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62473" name="TextBox 14"/>
          <p:cNvSpPr txBox="1">
            <a:spLocks noChangeArrowheads="1"/>
          </p:cNvSpPr>
          <p:nvPr/>
        </p:nvSpPr>
        <p:spPr bwMode="auto">
          <a:xfrm>
            <a:off x="381000" y="3914775"/>
            <a:ext cx="3838575"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U.S. ELECTRICITY GENERATION BY FUEL, 2010</a:t>
            </a:r>
          </a:p>
        </p:txBody>
      </p:sp>
      <p:cxnSp>
        <p:nvCxnSpPr>
          <p:cNvPr id="23" name="Straight Connector 22"/>
          <p:cNvCxnSpPr/>
          <p:nvPr/>
        </p:nvCxnSpPr>
        <p:spPr>
          <a:xfrm>
            <a:off x="4748213" y="3886200"/>
            <a:ext cx="3938587"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62475" name="TextBox 14"/>
          <p:cNvSpPr txBox="1">
            <a:spLocks noChangeArrowheads="1"/>
          </p:cNvSpPr>
          <p:nvPr/>
        </p:nvSpPr>
        <p:spPr bwMode="auto">
          <a:xfrm>
            <a:off x="4748213" y="3914775"/>
            <a:ext cx="3838575"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U.S. ELECTRICITY DEMAND BY SECTOR, 2010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990600"/>
            <a:ext cx="85344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Electricity prices exhibit a high degree of stability over time.  Economy-wide retail electricity prices have actually declined in real terms since 1980.</a:t>
            </a: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spcBef>
                <a:spcPts val="0"/>
              </a:spcBef>
              <a:spcAft>
                <a:spcPts val="0"/>
              </a:spcAft>
              <a:defRPr/>
            </a:pPr>
            <a:endParaRPr lang="en-US" sz="2000" dirty="0">
              <a:latin typeface="Arial"/>
              <a:cs typeface="Arial"/>
            </a:endParaRPr>
          </a:p>
        </p:txBody>
      </p:sp>
      <p:sp>
        <p:nvSpPr>
          <p:cNvPr id="13"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Features of the Electric Power Sector</a:t>
            </a:r>
          </a:p>
        </p:txBody>
      </p:sp>
      <p:sp>
        <p:nvSpPr>
          <p:cNvPr id="64515" name="TextBox 14"/>
          <p:cNvSpPr txBox="1">
            <a:spLocks noChangeArrowheads="1"/>
          </p:cNvSpPr>
          <p:nvPr/>
        </p:nvSpPr>
        <p:spPr bwMode="auto">
          <a:xfrm>
            <a:off x="381000" y="2362200"/>
            <a:ext cx="6248400" cy="307975"/>
          </a:xfrm>
          <a:prstGeom prst="rect">
            <a:avLst/>
          </a:prstGeom>
          <a:noFill/>
          <a:ln w="9525">
            <a:noFill/>
            <a:miter lim="800000"/>
            <a:headEnd/>
            <a:tailEnd/>
          </a:ln>
        </p:spPr>
        <p:txBody>
          <a:bodyPr lIns="0" rIns="0">
            <a:spAutoFit/>
          </a:bodyPr>
          <a:lstStyle/>
          <a:p>
            <a:r>
              <a:rPr lang="en-US" sz="1400" b="1">
                <a:solidFill>
                  <a:srgbClr val="0092D2"/>
                </a:solidFill>
                <a:cs typeface="Arial" charset="0"/>
              </a:rPr>
              <a:t>CHANGE IN RETAIL FUEL PRICES, HISTORICAL</a:t>
            </a:r>
          </a:p>
        </p:txBody>
      </p:sp>
      <p:cxnSp>
        <p:nvCxnSpPr>
          <p:cNvPr id="15" name="Straight Connector 14"/>
          <p:cNvCxnSpPr/>
          <p:nvPr/>
        </p:nvCxnSpPr>
        <p:spPr>
          <a:xfrm>
            <a:off x="381000" y="2362200"/>
            <a:ext cx="5578475"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a:spLocks noGrp="1"/>
          </p:cNvSpPr>
          <p:nvPr>
            <p:ph type="sldNum" sz="quarter" idx="12"/>
          </p:nvPr>
        </p:nvSpPr>
        <p:spPr/>
        <p:txBody>
          <a:bodyPr/>
          <a:lstStyle/>
          <a:p>
            <a:pPr>
              <a:defRPr/>
            </a:pPr>
            <a:fld id="{75FFC235-2B48-4D6D-BF5C-B1E8178ADBDE}" type="slidenum">
              <a:rPr lang="en-US" sz="1000" smtClean="0"/>
              <a:pPr>
                <a:defRPr/>
              </a:pPr>
              <a:t>11</a:t>
            </a:fld>
            <a:endParaRPr lang="en-US" sz="1000" dirty="0"/>
          </a:p>
        </p:txBody>
      </p:sp>
      <p:graphicFrame>
        <p:nvGraphicFramePr>
          <p:cNvPr id="16" name="Chart 15"/>
          <p:cNvGraphicFramePr/>
          <p:nvPr/>
        </p:nvGraphicFramePr>
        <p:xfrm>
          <a:off x="228599" y="2667000"/>
          <a:ext cx="579120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400800" y="2362200"/>
            <a:ext cx="2590800" cy="3798888"/>
          </a:xfrm>
          <a:prstGeom prst="rect">
            <a:avLst/>
          </a:prstGeom>
        </p:spPr>
        <p:txBody>
          <a:bodyPr>
            <a:spAutoFit/>
          </a:bodyPr>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Crude oil prices, and therefore retail petroleum fuel prices, have exhibited significant volatility for the past several years.  High and volatile prices have adversely affected shipping companies, corporate fleets, and the broader economy.</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In contrast, retail electricity prices have remained stable.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01625"/>
            <a:ext cx="8229600" cy="639763"/>
          </a:xfrm>
        </p:spPr>
        <p:txBody>
          <a:bodyPr>
            <a:noAutofit/>
          </a:bodyPr>
          <a:lstStyle/>
          <a:p>
            <a:pPr eaLnBrk="1" hangingPunct="1">
              <a:defRPr/>
            </a:pPr>
            <a:r>
              <a:rPr lang="en-US" sz="3000" dirty="0" smtClean="0"/>
              <a:t>Electric Power Sector: Generation</a:t>
            </a:r>
            <a:endParaRPr lang="en-US" sz="3000" dirty="0"/>
          </a:p>
        </p:txBody>
      </p:sp>
      <p:sp>
        <p:nvSpPr>
          <p:cNvPr id="4" name="Slide Number Placeholder 3"/>
          <p:cNvSpPr>
            <a:spLocks noGrp="1"/>
          </p:cNvSpPr>
          <p:nvPr>
            <p:ph type="sldNum" sz="quarter" idx="12"/>
          </p:nvPr>
        </p:nvSpPr>
        <p:spPr/>
        <p:txBody>
          <a:bodyPr/>
          <a:lstStyle/>
          <a:p>
            <a:pPr>
              <a:defRPr/>
            </a:pPr>
            <a:fld id="{2A681F2C-4C8D-4A4A-B2FF-1A0AD44C6593}" type="slidenum">
              <a:rPr lang="en-US" smtClean="0"/>
              <a:pPr>
                <a:defRPr/>
              </a:pPr>
              <a:t>12</a:t>
            </a:fld>
            <a:endParaRPr lang="en-US" dirty="0"/>
          </a:p>
        </p:txBody>
      </p:sp>
      <p:pic>
        <p:nvPicPr>
          <p:cNvPr id="66563" name="Picture 5" descr="load diagram.jpg"/>
          <p:cNvPicPr>
            <a:picLocks noChangeAspect="1"/>
          </p:cNvPicPr>
          <p:nvPr/>
        </p:nvPicPr>
        <p:blipFill>
          <a:blip r:embed="rId4"/>
          <a:srcRect/>
          <a:stretch>
            <a:fillRect/>
          </a:stretch>
        </p:blipFill>
        <p:spPr bwMode="auto">
          <a:xfrm>
            <a:off x="304800" y="2438400"/>
            <a:ext cx="8066088" cy="3657600"/>
          </a:xfrm>
          <a:prstGeom prst="rect">
            <a:avLst/>
          </a:prstGeom>
          <a:noFill/>
          <a:ln w="9525">
            <a:noFill/>
            <a:miter lim="800000"/>
            <a:headEnd/>
            <a:tailEnd/>
          </a:ln>
        </p:spPr>
      </p:pic>
      <p:sp>
        <p:nvSpPr>
          <p:cNvPr id="7" name="TextBox 7"/>
          <p:cNvSpPr txBox="1">
            <a:spLocks noChangeArrowheads="1"/>
          </p:cNvSpPr>
          <p:nvPr>
            <p:custDataLst>
              <p:tags r:id="rId1"/>
            </p:custDataLst>
          </p:nvPr>
        </p:nvSpPr>
        <p:spPr bwMode="auto">
          <a:xfrm>
            <a:off x="381000" y="6477000"/>
            <a:ext cx="5562600" cy="123825"/>
          </a:xfrm>
          <a:prstGeom prst="rect">
            <a:avLst/>
          </a:prstGeom>
          <a:noFill/>
          <a:ln w="9525">
            <a:noFill/>
            <a:miter lim="800000"/>
            <a:headEnd/>
            <a:tailEnd/>
          </a:ln>
        </p:spPr>
        <p:txBody>
          <a:bodyPr lIns="0" tIns="0" rIns="0" bIns="0">
            <a:spAutoFit/>
          </a:bodyPr>
          <a:lstStyle/>
          <a:p>
            <a:pPr>
              <a:buClr>
                <a:srgbClr val="D4C9BB"/>
              </a:buClr>
              <a:buSzPct val="100000"/>
              <a:defRPr/>
            </a:pPr>
            <a:r>
              <a:rPr lang="en-US" sz="800" dirty="0">
                <a:solidFill>
                  <a:schemeClr val="tx1">
                    <a:lumMod val="50000"/>
                    <a:lumOff val="50000"/>
                  </a:schemeClr>
                </a:solidFill>
                <a:latin typeface="Arial" pitchFamily="34" charset="0"/>
              </a:rPr>
              <a:t>Source: Pacific Northwest National Laboratory</a:t>
            </a:r>
            <a:endParaRPr lang="en-US" sz="800" dirty="0">
              <a:solidFill>
                <a:schemeClr val="tx1">
                  <a:lumMod val="50000"/>
                  <a:lumOff val="50000"/>
                </a:schemeClr>
              </a:solidFill>
              <a:latin typeface="Arial" pitchFamily="34" charset="0"/>
            </a:endParaRPr>
          </a:p>
        </p:txBody>
      </p:sp>
      <p:sp>
        <p:nvSpPr>
          <p:cNvPr id="8" name="TextBox 7"/>
          <p:cNvSpPr txBox="1"/>
          <p:nvPr/>
        </p:nvSpPr>
        <p:spPr>
          <a:xfrm>
            <a:off x="381000" y="990600"/>
            <a:ext cx="85344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The electric power sector has substantial spare capacity at night that could be used to fuel electric vehicles. By filling valleys, GEVs could lower costs.</a:t>
            </a: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defRPr/>
            </a:pPr>
            <a:endParaRPr lang="en-US" sz="2000" dirty="0">
              <a:latin typeface="Arial"/>
              <a:cs typeface="Arial"/>
            </a:endParaRPr>
          </a:p>
        </p:txBody>
      </p:sp>
      <p:sp>
        <p:nvSpPr>
          <p:cNvPr id="66566" name="TextBox 8"/>
          <p:cNvSpPr txBox="1">
            <a:spLocks noChangeArrowheads="1"/>
          </p:cNvSpPr>
          <p:nvPr/>
        </p:nvSpPr>
        <p:spPr bwMode="auto">
          <a:xfrm>
            <a:off x="381000" y="2133600"/>
            <a:ext cx="79248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LOAD SHAPE FOR ONE DAY DURING PEAK SEASON</a:t>
            </a:r>
          </a:p>
        </p:txBody>
      </p:sp>
      <p:cxnSp>
        <p:nvCxnSpPr>
          <p:cNvPr id="10" name="Straight Connector 9"/>
          <p:cNvCxnSpPr/>
          <p:nvPr/>
        </p:nvCxnSpPr>
        <p:spPr>
          <a:xfrm>
            <a:off x="381000" y="2133600"/>
            <a:ext cx="7954963" cy="1588"/>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 y="2133600"/>
            <a:ext cx="3733800" cy="4267200"/>
          </a:xfrm>
          <a:prstGeom prst="rect">
            <a:avLst/>
          </a:prstGeom>
          <a:noFill/>
        </p:spPr>
        <p:txBody>
          <a:bodyPr lIns="0" tIns="0" rIns="0" bIns="0" spcCol="457200"/>
          <a:lstStyle/>
          <a:p>
            <a:pPr marL="174625" indent="-174625" fontAlgn="auto">
              <a:lnSpc>
                <a:spcPts val="2000"/>
              </a:lnSpc>
              <a:spcBef>
                <a:spcPts val="900"/>
              </a:spcBef>
              <a:spcAft>
                <a:spcPts val="0"/>
              </a:spcAft>
              <a:buSzPct val="140000"/>
              <a:defRPr/>
            </a:pPr>
            <a:r>
              <a:rPr lang="en-US" sz="1400" b="1" dirty="0" err="1">
                <a:solidFill>
                  <a:schemeClr val="tx1">
                    <a:lumMod val="50000"/>
                    <a:lumOff val="50000"/>
                  </a:schemeClr>
                </a:solidFill>
                <a:latin typeface="Georgia" pitchFamily="18" charset="0"/>
                <a:cs typeface="Arial" pitchFamily="34" charset="0"/>
              </a:rPr>
              <a:t>Biofuels</a:t>
            </a:r>
            <a:endParaRPr lang="en-US" sz="1400" b="1" dirty="0">
              <a:solidFill>
                <a:schemeClr val="tx1">
                  <a:lumMod val="50000"/>
                  <a:lumOff val="50000"/>
                </a:schemeClr>
              </a:solidFill>
              <a:latin typeface="Georgia" pitchFamily="18" charset="0"/>
              <a:cs typeface="Arial" pitchFamily="34" charset="0"/>
            </a:endParaRP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Price tracks gasoline price</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No incentive to create spare capacity</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Need separate fuel distribution system</a:t>
            </a:r>
          </a:p>
          <a:p>
            <a:pPr marL="174625" indent="-174625" fontAlgn="auto">
              <a:lnSpc>
                <a:spcPts val="2000"/>
              </a:lnSpc>
              <a:spcBef>
                <a:spcPts val="900"/>
              </a:spcBef>
              <a:spcAft>
                <a:spcPts val="0"/>
              </a:spcAft>
              <a:buSzPct val="140000"/>
              <a:buFont typeface="Lucida Grande"/>
              <a:buChar char="›"/>
              <a:defRPr/>
            </a:pPr>
            <a:endParaRPr lang="en-US" sz="1400" dirty="0">
              <a:solidFill>
                <a:schemeClr val="tx1">
                  <a:lumMod val="50000"/>
                  <a:lumOff val="50000"/>
                </a:schemeClr>
              </a:solidFill>
              <a:latin typeface="Georgia" pitchFamily="18" charset="0"/>
              <a:cs typeface="Arial" pitchFamily="34" charset="0"/>
            </a:endParaRPr>
          </a:p>
        </p:txBody>
      </p:sp>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Alternative Fuels: Challenges</a:t>
            </a:r>
          </a:p>
        </p:txBody>
      </p:sp>
      <p:sp>
        <p:nvSpPr>
          <p:cNvPr id="11" name="TextBox 10"/>
          <p:cNvSpPr txBox="1"/>
          <p:nvPr/>
        </p:nvSpPr>
        <p:spPr>
          <a:xfrm>
            <a:off x="381000" y="990600"/>
            <a:ext cx="83820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The two other primary alternatives to gasoline each present challenges of their own.</a:t>
            </a:r>
            <a:endParaRPr lang="en-US" sz="2000" dirty="0">
              <a:latin typeface="Arial"/>
              <a:cs typeface="Arial"/>
            </a:endParaRPr>
          </a:p>
        </p:txBody>
      </p:sp>
      <p:sp>
        <p:nvSpPr>
          <p:cNvPr id="14" name="Slide Number Placeholder 6"/>
          <p:cNvSpPr>
            <a:spLocks noGrp="1"/>
          </p:cNvSpPr>
          <p:nvPr>
            <p:ph type="sldNum" sz="quarter" idx="12"/>
          </p:nvPr>
        </p:nvSpPr>
        <p:spPr/>
        <p:txBody>
          <a:bodyPr/>
          <a:lstStyle/>
          <a:p>
            <a:pPr>
              <a:defRPr/>
            </a:pPr>
            <a:fld id="{47EF2738-53F4-42F9-9E6E-D6F2132E052E}" type="slidenum">
              <a:rPr lang="en-US" sz="1000" smtClean="0"/>
              <a:pPr>
                <a:defRPr/>
              </a:pPr>
              <a:t>13</a:t>
            </a:fld>
            <a:endParaRPr lang="en-US" sz="1000" dirty="0"/>
          </a:p>
        </p:txBody>
      </p:sp>
      <p:sp>
        <p:nvSpPr>
          <p:cNvPr id="8" name="TextBox 7"/>
          <p:cNvSpPr txBox="1"/>
          <p:nvPr/>
        </p:nvSpPr>
        <p:spPr>
          <a:xfrm>
            <a:off x="4876800" y="2209800"/>
            <a:ext cx="3733800" cy="4191000"/>
          </a:xfrm>
          <a:prstGeom prst="rect">
            <a:avLst/>
          </a:prstGeom>
          <a:noFill/>
        </p:spPr>
        <p:txBody>
          <a:bodyPr lIns="0" tIns="0" rIns="0" bIns="0" spcCol="457200"/>
          <a:lstStyle/>
          <a:p>
            <a:pPr marL="174625" indent="-174625" fontAlgn="auto">
              <a:lnSpc>
                <a:spcPts val="2000"/>
              </a:lnSpc>
              <a:spcBef>
                <a:spcPts val="900"/>
              </a:spcBef>
              <a:spcAft>
                <a:spcPts val="0"/>
              </a:spcAft>
              <a:buSzPct val="140000"/>
              <a:defRPr/>
            </a:pPr>
            <a:r>
              <a:rPr lang="en-US" sz="1400" b="1" dirty="0">
                <a:solidFill>
                  <a:schemeClr val="tx1">
                    <a:lumMod val="50000"/>
                    <a:lumOff val="50000"/>
                  </a:schemeClr>
                </a:solidFill>
                <a:latin typeface="Georgia" pitchFamily="18" charset="0"/>
                <a:cs typeface="Arial" pitchFamily="34" charset="0"/>
              </a:rPr>
              <a:t>Natural Gas</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No fuel diversity</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Less infrastructure currently in place</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Power generation is more efficient use of natural gas than light duty vehicles</a:t>
            </a:r>
          </a:p>
          <a:p>
            <a:pPr marL="174625" indent="-174625" fontAlgn="auto">
              <a:lnSpc>
                <a:spcPts val="2000"/>
              </a:lnSpc>
              <a:spcBef>
                <a:spcPts val="900"/>
              </a:spcBef>
              <a:spcAft>
                <a:spcPts val="0"/>
              </a:spcAft>
              <a:buSzPct val="140000"/>
              <a:buFont typeface="Lucida Grande"/>
              <a:buChar char="›"/>
              <a:defRPr/>
            </a:pPr>
            <a:endParaRPr lang="en-US" sz="1400" b="1" dirty="0">
              <a:solidFill>
                <a:schemeClr val="tx1">
                  <a:lumMod val="50000"/>
                  <a:lumOff val="50000"/>
                </a:schemeClr>
              </a:solidFill>
              <a:latin typeface="Georgia" pitchFamily="18" charset="0"/>
              <a:cs typeface="Arial" pitchFamily="34" charset="0"/>
            </a:endParaRPr>
          </a:p>
          <a:p>
            <a:pPr marL="174625" indent="-174625" fontAlgn="auto">
              <a:lnSpc>
                <a:spcPts val="2000"/>
              </a:lnSpc>
              <a:spcBef>
                <a:spcPts val="900"/>
              </a:spcBef>
              <a:spcAft>
                <a:spcPts val="0"/>
              </a:spcAft>
              <a:buSzPct val="140000"/>
              <a:defRPr/>
            </a:pPr>
            <a:endParaRPr lang="en-US" sz="1400" dirty="0">
              <a:solidFill>
                <a:schemeClr val="tx1">
                  <a:lumMod val="50000"/>
                  <a:lumOff val="50000"/>
                </a:schemeClr>
              </a:solidFill>
              <a:latin typeface="Georgia" pitchFamily="18" charset="0"/>
              <a:cs typeface="Arial" pitchFamily="34" charset="0"/>
            </a:endParaRPr>
          </a:p>
        </p:txBody>
      </p:sp>
      <p:pic>
        <p:nvPicPr>
          <p:cNvPr id="68614" name="Picture 2"/>
          <p:cNvPicPr>
            <a:picLocks noChangeAspect="1" noChangeArrowheads="1"/>
          </p:cNvPicPr>
          <p:nvPr/>
        </p:nvPicPr>
        <p:blipFill>
          <a:blip r:embed="rId3"/>
          <a:srcRect/>
          <a:stretch>
            <a:fillRect/>
          </a:stretch>
        </p:blipFill>
        <p:spPr bwMode="auto">
          <a:xfrm>
            <a:off x="457200" y="3962400"/>
            <a:ext cx="3733800" cy="2439988"/>
          </a:xfrm>
          <a:prstGeom prst="rect">
            <a:avLst/>
          </a:prstGeom>
          <a:noFill/>
          <a:ln w="9525">
            <a:noFill/>
            <a:miter lim="800000"/>
            <a:headEnd/>
            <a:tailEnd/>
          </a:ln>
        </p:spPr>
      </p:pic>
      <p:graphicFrame>
        <p:nvGraphicFramePr>
          <p:cNvPr id="13" name="Chart 12"/>
          <p:cNvGraphicFramePr/>
          <p:nvPr/>
        </p:nvGraphicFramePr>
        <p:xfrm>
          <a:off x="4343400" y="4114800"/>
          <a:ext cx="41148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68616" name="TextBox 8"/>
          <p:cNvSpPr txBox="1">
            <a:spLocks noChangeArrowheads="1"/>
          </p:cNvSpPr>
          <p:nvPr/>
        </p:nvSpPr>
        <p:spPr bwMode="auto">
          <a:xfrm>
            <a:off x="685800" y="6627813"/>
            <a:ext cx="3124200" cy="230187"/>
          </a:xfrm>
          <a:prstGeom prst="rect">
            <a:avLst/>
          </a:prstGeom>
          <a:noFill/>
          <a:ln w="9525">
            <a:noFill/>
            <a:miter lim="800000"/>
            <a:headEnd/>
            <a:tailEnd/>
          </a:ln>
        </p:spPr>
        <p:txBody>
          <a:bodyPr>
            <a:spAutoFit/>
          </a:bodyPr>
          <a:lstStyle/>
          <a:p>
            <a:r>
              <a:rPr lang="en-US" sz="900"/>
              <a:t>Source: E85prices.com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990600"/>
            <a:ext cx="85344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A new generation of grid-enabled vehicles (GEVs) reached U.S. markets in 2010.  North American production will ramp up in 2011.</a:t>
            </a: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spcBef>
                <a:spcPts val="0"/>
              </a:spcBef>
              <a:spcAft>
                <a:spcPts val="0"/>
              </a:spcAft>
              <a:defRPr/>
            </a:pPr>
            <a:endParaRPr lang="en-US" sz="2000" dirty="0">
              <a:latin typeface="Arial"/>
              <a:cs typeface="Arial"/>
            </a:endParaRPr>
          </a:p>
        </p:txBody>
      </p:sp>
      <p:sp>
        <p:nvSpPr>
          <p:cNvPr id="13"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Grid-Enabled Vehicles: Production Capacity</a:t>
            </a:r>
          </a:p>
        </p:txBody>
      </p:sp>
      <p:sp>
        <p:nvSpPr>
          <p:cNvPr id="70659" name="TextBox 14"/>
          <p:cNvSpPr txBox="1">
            <a:spLocks noChangeArrowheads="1"/>
          </p:cNvSpPr>
          <p:nvPr/>
        </p:nvSpPr>
        <p:spPr bwMode="auto">
          <a:xfrm>
            <a:off x="381000" y="2362200"/>
            <a:ext cx="6248400" cy="307975"/>
          </a:xfrm>
          <a:prstGeom prst="rect">
            <a:avLst/>
          </a:prstGeom>
          <a:noFill/>
          <a:ln w="9525">
            <a:noFill/>
            <a:miter lim="800000"/>
            <a:headEnd/>
            <a:tailEnd/>
          </a:ln>
        </p:spPr>
        <p:txBody>
          <a:bodyPr lIns="0" rIns="0">
            <a:spAutoFit/>
          </a:bodyPr>
          <a:lstStyle/>
          <a:p>
            <a:r>
              <a:rPr lang="en-US" sz="1400" b="1">
                <a:solidFill>
                  <a:srgbClr val="0092D2"/>
                </a:solidFill>
                <a:cs typeface="Arial" charset="0"/>
              </a:rPr>
              <a:t>ANNOUNCED NORTH AMERICAN GEV PRODUCTION CAPACITY</a:t>
            </a:r>
          </a:p>
        </p:txBody>
      </p:sp>
      <p:cxnSp>
        <p:nvCxnSpPr>
          <p:cNvPr id="15" name="Straight Connector 14"/>
          <p:cNvCxnSpPr/>
          <p:nvPr/>
        </p:nvCxnSpPr>
        <p:spPr>
          <a:xfrm>
            <a:off x="381000" y="2362200"/>
            <a:ext cx="5578475"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a:spLocks noGrp="1"/>
          </p:cNvSpPr>
          <p:nvPr>
            <p:ph type="sldNum" sz="quarter" idx="12"/>
          </p:nvPr>
        </p:nvSpPr>
        <p:spPr/>
        <p:txBody>
          <a:bodyPr/>
          <a:lstStyle/>
          <a:p>
            <a:pPr>
              <a:defRPr/>
            </a:pPr>
            <a:fld id="{EB336497-2225-4F81-9306-5E22ABFDA6E7}" type="slidenum">
              <a:rPr lang="en-US" sz="1000" smtClean="0"/>
              <a:pPr>
                <a:defRPr/>
              </a:pPr>
              <a:t>14</a:t>
            </a:fld>
            <a:endParaRPr lang="en-US" sz="1000" dirty="0"/>
          </a:p>
        </p:txBody>
      </p:sp>
      <p:graphicFrame>
        <p:nvGraphicFramePr>
          <p:cNvPr id="9" name="Chart 8"/>
          <p:cNvGraphicFramePr/>
          <p:nvPr/>
        </p:nvGraphicFramePr>
        <p:xfrm>
          <a:off x="304800" y="2667000"/>
          <a:ext cx="5638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6553200" y="2209800"/>
            <a:ext cx="2438400" cy="4170363"/>
          </a:xfrm>
          <a:prstGeom prst="rect">
            <a:avLst/>
          </a:prstGeom>
        </p:spPr>
        <p:txBody>
          <a:bodyPr>
            <a:spAutoFit/>
          </a:bodyPr>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industry is beginning to scale up.  Announced North American production capacity will already exceed 100,000 vehicles in 2012.</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These figures do not include trucks.</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Additional volumes will reach the U.S. market from OEM plants overseas, particularly in the next two years.</a:t>
            </a:r>
          </a:p>
        </p:txBody>
      </p:sp>
      <p:sp>
        <p:nvSpPr>
          <p:cNvPr id="10" name="TextBox 1"/>
          <p:cNvSpPr txBox="1"/>
          <p:nvPr/>
        </p:nvSpPr>
        <p:spPr>
          <a:xfrm>
            <a:off x="0" y="6635750"/>
            <a:ext cx="3227388" cy="222250"/>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dirty="0">
                <a:solidFill>
                  <a:schemeClr val="tx1">
                    <a:lumMod val="75000"/>
                    <a:lumOff val="25000"/>
                  </a:schemeClr>
                </a:solidFill>
              </a:rPr>
              <a:t>Source: </a:t>
            </a:r>
            <a:r>
              <a:rPr lang="en-US" sz="1000" dirty="0" smtClean="0">
                <a:solidFill>
                  <a:schemeClr val="tx1">
                    <a:lumMod val="75000"/>
                    <a:lumOff val="25000"/>
                  </a:schemeClr>
                </a:solidFill>
              </a:rPr>
              <a:t>PRTM </a:t>
            </a:r>
            <a:r>
              <a:rPr lang="en-US" sz="1000" dirty="0">
                <a:solidFill>
                  <a:schemeClr val="tx1">
                    <a:lumMod val="75000"/>
                    <a:lumOff val="25000"/>
                  </a:schemeClr>
                </a:solidFill>
              </a:rPr>
              <a:t>Estimates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990600"/>
            <a:ext cx="83820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Government and industry expectations for GEVs currently vary widely.  Sales share estimates range from 1 to 10 percent—or more—by 2020.</a:t>
            </a: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spcBef>
                <a:spcPts val="0"/>
              </a:spcBef>
              <a:spcAft>
                <a:spcPts val="0"/>
              </a:spcAft>
              <a:defRPr/>
            </a:pPr>
            <a:endParaRPr lang="en-US" sz="2000" dirty="0">
              <a:latin typeface="Arial"/>
              <a:cs typeface="Arial"/>
            </a:endParaRPr>
          </a:p>
        </p:txBody>
      </p:sp>
      <p:sp>
        <p:nvSpPr>
          <p:cNvPr id="13"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Baseline Market Forecasts</a:t>
            </a:r>
          </a:p>
        </p:txBody>
      </p:sp>
      <p:sp>
        <p:nvSpPr>
          <p:cNvPr id="72707" name="TextBox 14"/>
          <p:cNvSpPr txBox="1">
            <a:spLocks noChangeArrowheads="1"/>
          </p:cNvSpPr>
          <p:nvPr/>
        </p:nvSpPr>
        <p:spPr bwMode="auto">
          <a:xfrm>
            <a:off x="381000" y="2362200"/>
            <a:ext cx="5791200" cy="307975"/>
          </a:xfrm>
          <a:prstGeom prst="rect">
            <a:avLst/>
          </a:prstGeom>
          <a:noFill/>
          <a:ln w="9525">
            <a:noFill/>
            <a:miter lim="800000"/>
            <a:headEnd/>
            <a:tailEnd/>
          </a:ln>
        </p:spPr>
        <p:txBody>
          <a:bodyPr lIns="0" rIns="0">
            <a:spAutoFit/>
          </a:bodyPr>
          <a:lstStyle/>
          <a:p>
            <a:r>
              <a:rPr lang="en-US" sz="1400" b="1">
                <a:solidFill>
                  <a:srgbClr val="0092D2"/>
                </a:solidFill>
                <a:cs typeface="Arial" charset="0"/>
              </a:rPr>
              <a:t>FORECAST EV AND PHEV PENETRATION IN 2020 (UNITED STATES)</a:t>
            </a:r>
          </a:p>
        </p:txBody>
      </p:sp>
      <p:cxnSp>
        <p:nvCxnSpPr>
          <p:cNvPr id="15" name="Straight Connector 14"/>
          <p:cNvCxnSpPr/>
          <p:nvPr/>
        </p:nvCxnSpPr>
        <p:spPr>
          <a:xfrm>
            <a:off x="381000" y="2362200"/>
            <a:ext cx="576103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553200" y="2209800"/>
            <a:ext cx="2362200" cy="3541713"/>
          </a:xfrm>
          <a:prstGeom prst="rect">
            <a:avLst/>
          </a:prstGeom>
        </p:spPr>
        <p:txBody>
          <a:bodyPr>
            <a:spAutoFit/>
          </a:bodyPr>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Forecast variance mostly emanates from different assumptions regarding the pace of battery/component cost reductions.</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Energy cost forecasts; lack of infrastructure; assumed future environmental policy; and guesses about consumer acceptance also play a role.</a:t>
            </a:r>
          </a:p>
        </p:txBody>
      </p:sp>
      <p:sp>
        <p:nvSpPr>
          <p:cNvPr id="8" name="Slide Number Placeholder 6"/>
          <p:cNvSpPr>
            <a:spLocks noGrp="1"/>
          </p:cNvSpPr>
          <p:nvPr>
            <p:ph type="sldNum" sz="quarter" idx="12"/>
          </p:nvPr>
        </p:nvSpPr>
        <p:spPr/>
        <p:txBody>
          <a:bodyPr/>
          <a:lstStyle/>
          <a:p>
            <a:pPr>
              <a:defRPr/>
            </a:pPr>
            <a:fld id="{5F0CCAFB-512A-492A-B58C-10B6BCCD1CC8}" type="slidenum">
              <a:rPr lang="en-US" sz="1000" smtClean="0"/>
              <a:pPr>
                <a:defRPr/>
              </a:pPr>
              <a:t>15</a:t>
            </a:fld>
            <a:endParaRPr lang="en-US" sz="1000" dirty="0"/>
          </a:p>
        </p:txBody>
      </p:sp>
      <p:graphicFrame>
        <p:nvGraphicFramePr>
          <p:cNvPr id="10" name="Chart 9"/>
          <p:cNvGraphicFramePr/>
          <p:nvPr/>
        </p:nvGraphicFramePr>
        <p:xfrm>
          <a:off x="228600" y="2667000"/>
          <a:ext cx="5970868" cy="36503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0" y="6635750"/>
            <a:ext cx="3227388" cy="222250"/>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dirty="0">
                <a:solidFill>
                  <a:schemeClr val="tx1">
                    <a:lumMod val="75000"/>
                    <a:lumOff val="25000"/>
                  </a:schemeClr>
                </a:solidFill>
              </a:rPr>
              <a:t>Source: </a:t>
            </a:r>
            <a:r>
              <a:rPr lang="en-US" sz="1000" dirty="0" smtClean="0">
                <a:solidFill>
                  <a:schemeClr val="tx1">
                    <a:lumMod val="75000"/>
                    <a:lumOff val="25000"/>
                  </a:schemeClr>
                </a:solidFill>
              </a:rPr>
              <a:t>PRTM </a:t>
            </a:r>
            <a:r>
              <a:rPr lang="en-US" sz="1000" dirty="0">
                <a:solidFill>
                  <a:schemeClr val="tx1">
                    <a:lumMod val="75000"/>
                    <a:lumOff val="25000"/>
                  </a:schemeClr>
                </a:solidFill>
              </a:rPr>
              <a:t>Estimates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Electrification Overview: Challenges</a:t>
            </a:r>
            <a:endParaRPr lang="en-US" sz="3000" dirty="0"/>
          </a:p>
        </p:txBody>
      </p:sp>
      <p:sp>
        <p:nvSpPr>
          <p:cNvPr id="15" name="TextBox 14"/>
          <p:cNvSpPr txBox="1"/>
          <p:nvPr/>
        </p:nvSpPr>
        <p:spPr>
          <a:xfrm>
            <a:off x="381000" y="2155825"/>
            <a:ext cx="8382000" cy="4321175"/>
          </a:xfrm>
          <a:prstGeom prst="rect">
            <a:avLst/>
          </a:prstGeom>
          <a:noFill/>
        </p:spPr>
        <p:txBody>
          <a:bodyPr lIns="0" tIns="0" rIns="0" bIns="0"/>
          <a:lstStyle/>
          <a:p>
            <a:pPr marL="174625" indent="-174625">
              <a:lnSpc>
                <a:spcPts val="2000"/>
              </a:lnSpc>
              <a:spcBef>
                <a:spcPts val="900"/>
              </a:spcBef>
              <a:buSzPct val="140000"/>
              <a:buFont typeface="Lucida Grande"/>
              <a:buChar char="›"/>
              <a:defRPr/>
            </a:pPr>
            <a:r>
              <a:rPr lang="en-US" sz="1600" dirty="0">
                <a:solidFill>
                  <a:srgbClr val="0092D2"/>
                </a:solidFill>
                <a:latin typeface="Georgia"/>
                <a:cs typeface="Georgia"/>
              </a:rPr>
              <a:t>Batteries and Vehicles</a:t>
            </a:r>
            <a:br>
              <a:rPr lang="en-US" sz="1600" dirty="0">
                <a:solidFill>
                  <a:srgbClr val="0092D2"/>
                </a:solidFill>
                <a:latin typeface="Georgia"/>
                <a:cs typeface="Georgia"/>
              </a:rPr>
            </a:br>
            <a:r>
              <a:rPr lang="en-US" sz="1600" dirty="0">
                <a:solidFill>
                  <a:schemeClr val="tx1">
                    <a:lumMod val="50000"/>
                    <a:lumOff val="50000"/>
                  </a:schemeClr>
                </a:solidFill>
                <a:latin typeface="Georgia"/>
                <a:cs typeface="Georgia"/>
              </a:rPr>
              <a:t>With the advent of lithium-ion battery technology, the largest obstacle to widespread consumer adoption of these vehicles will be cost, though  performance and raw material supply chains are also important to consider. Need innovative business models, manufacturing scale in gen-1/2, and R&amp;D for Gen-3.</a:t>
            </a:r>
          </a:p>
          <a:p>
            <a:pPr marL="174625" indent="-174625">
              <a:lnSpc>
                <a:spcPts val="2000"/>
              </a:lnSpc>
              <a:spcBef>
                <a:spcPts val="900"/>
              </a:spcBef>
              <a:buSzPct val="140000"/>
              <a:buFont typeface="Lucida Grande"/>
              <a:buChar char="›"/>
              <a:defRPr/>
            </a:pPr>
            <a:r>
              <a:rPr lang="en-US" sz="1600" dirty="0">
                <a:solidFill>
                  <a:srgbClr val="0092D2"/>
                </a:solidFill>
                <a:latin typeface="Georgia"/>
                <a:cs typeface="Georgia"/>
              </a:rPr>
              <a:t>Charging Infrastructure</a:t>
            </a:r>
            <a:br>
              <a:rPr lang="en-US" sz="1600" dirty="0">
                <a:solidFill>
                  <a:srgbClr val="0092D2"/>
                </a:solidFill>
                <a:latin typeface="Georgia"/>
                <a:cs typeface="Georgia"/>
              </a:rPr>
            </a:br>
            <a:r>
              <a:rPr lang="en-US" sz="1600" dirty="0">
                <a:solidFill>
                  <a:schemeClr val="tx1">
                    <a:lumMod val="50000"/>
                    <a:lumOff val="50000"/>
                  </a:schemeClr>
                </a:solidFill>
                <a:latin typeface="Georgia"/>
                <a:cs typeface="Georgia"/>
              </a:rPr>
              <a:t>A profitable business model for public charging points has not been reliably demonstrated, and we do not yet know how much public charging will  be needed.</a:t>
            </a:r>
          </a:p>
          <a:p>
            <a:pPr marL="174625" indent="-174625">
              <a:lnSpc>
                <a:spcPts val="2000"/>
              </a:lnSpc>
              <a:spcBef>
                <a:spcPts val="900"/>
              </a:spcBef>
              <a:buSzPct val="140000"/>
              <a:buFont typeface="Lucida Grande"/>
              <a:buChar char="›"/>
              <a:defRPr/>
            </a:pPr>
            <a:r>
              <a:rPr lang="en-US" sz="1600" dirty="0">
                <a:solidFill>
                  <a:srgbClr val="0092D2"/>
                </a:solidFill>
                <a:latin typeface="Georgia"/>
                <a:cs typeface="Georgia"/>
              </a:rPr>
              <a:t>Electric Power Sector Interface</a:t>
            </a:r>
            <a:br>
              <a:rPr lang="en-US" sz="1600" dirty="0">
                <a:solidFill>
                  <a:srgbClr val="0092D2"/>
                </a:solidFill>
                <a:latin typeface="Georgia"/>
                <a:cs typeface="Georgia"/>
              </a:rPr>
            </a:br>
            <a:r>
              <a:rPr lang="en-US" sz="1600" dirty="0">
                <a:solidFill>
                  <a:schemeClr val="tx1">
                    <a:lumMod val="50000"/>
                    <a:lumOff val="50000"/>
                  </a:schemeClr>
                </a:solidFill>
                <a:latin typeface="Georgia"/>
                <a:cs typeface="Georgia"/>
              </a:rPr>
              <a:t>While “smart” charging will make electric vehicles an asset to the grid, “dumb” charging will make them a liability.</a:t>
            </a:r>
          </a:p>
          <a:p>
            <a:pPr marL="174625" indent="-174625">
              <a:lnSpc>
                <a:spcPts val="2000"/>
              </a:lnSpc>
              <a:spcBef>
                <a:spcPts val="900"/>
              </a:spcBef>
              <a:buSzPct val="140000"/>
              <a:buFont typeface="Lucida Grande"/>
              <a:buChar char="›"/>
              <a:defRPr/>
            </a:pPr>
            <a:r>
              <a:rPr lang="en-US" sz="1600" dirty="0">
                <a:solidFill>
                  <a:srgbClr val="0092D2"/>
                </a:solidFill>
                <a:latin typeface="Georgia"/>
                <a:cs typeface="Georgia"/>
              </a:rPr>
              <a:t>Consumer Acceptance</a:t>
            </a:r>
            <a:br>
              <a:rPr lang="en-US" sz="1600" dirty="0">
                <a:solidFill>
                  <a:srgbClr val="0092D2"/>
                </a:solidFill>
                <a:latin typeface="Georgia"/>
                <a:cs typeface="Georgia"/>
              </a:rPr>
            </a:br>
            <a:r>
              <a:rPr lang="en-US" sz="1600" dirty="0">
                <a:solidFill>
                  <a:schemeClr val="tx1">
                    <a:lumMod val="50000"/>
                    <a:lumOff val="50000"/>
                  </a:schemeClr>
                </a:solidFill>
                <a:latin typeface="Georgia"/>
                <a:cs typeface="Georgia"/>
              </a:rPr>
              <a:t>GEVs represent a significant shift in technology.  In order to change mainstream consumer attitudes, GEVs must offer a compelling alternative to conventional IC engines on either cost or performance grounds.</a:t>
            </a:r>
          </a:p>
          <a:p>
            <a:pPr marL="174625" indent="-174625">
              <a:lnSpc>
                <a:spcPts val="2000"/>
              </a:lnSpc>
              <a:spcBef>
                <a:spcPts val="900"/>
              </a:spcBef>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a:lnSpc>
                <a:spcPts val="2000"/>
              </a:lnSpc>
              <a:spcBef>
                <a:spcPts val="900"/>
              </a:spcBef>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a:lnSpc>
                <a:spcPts val="2000"/>
              </a:lnSpc>
              <a:spcBef>
                <a:spcPts val="900"/>
              </a:spcBef>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a:lnSpc>
                <a:spcPts val="2000"/>
              </a:lnSpc>
              <a:spcBef>
                <a:spcPts val="900"/>
              </a:spcBef>
              <a:buSzPct val="140000"/>
              <a:buFont typeface="Lucida Grande"/>
              <a:buChar char="›"/>
              <a:defRPr/>
            </a:pPr>
            <a:endParaRPr lang="en-US" sz="1600" dirty="0">
              <a:solidFill>
                <a:schemeClr val="tx1">
                  <a:lumMod val="50000"/>
                  <a:lumOff val="50000"/>
                </a:schemeClr>
              </a:solidFill>
              <a:latin typeface="Georgia"/>
              <a:cs typeface="Georgia"/>
            </a:endParaRPr>
          </a:p>
        </p:txBody>
      </p:sp>
      <p:sp>
        <p:nvSpPr>
          <p:cNvPr id="17" name="Slide Number Placeholder 6"/>
          <p:cNvSpPr>
            <a:spLocks noGrp="1"/>
          </p:cNvSpPr>
          <p:nvPr>
            <p:ph type="sldNum" sz="quarter" idx="12"/>
          </p:nvPr>
        </p:nvSpPr>
        <p:spPr/>
        <p:txBody>
          <a:bodyPr/>
          <a:lstStyle/>
          <a:p>
            <a:pPr>
              <a:defRPr/>
            </a:pPr>
            <a:fld id="{59C303D3-EC90-41B0-8B75-531C401BDD70}" type="slidenum">
              <a:rPr lang="en-US" sz="1000" smtClean="0"/>
              <a:pPr>
                <a:defRPr/>
              </a:pPr>
              <a:t>16</a:t>
            </a:fld>
            <a:endParaRPr lang="en-US" sz="1000" dirty="0"/>
          </a:p>
        </p:txBody>
      </p:sp>
      <p:sp>
        <p:nvSpPr>
          <p:cNvPr id="19" name="TextBox 18"/>
          <p:cNvSpPr txBox="1"/>
          <p:nvPr/>
        </p:nvSpPr>
        <p:spPr>
          <a:xfrm>
            <a:off x="381000" y="990600"/>
            <a:ext cx="85344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While electrification has promise as an energy strategy, it can only succeed if GEVs are attractive to the mass market and can integrate into the grid.</a:t>
            </a: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defRPr/>
            </a:pP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 y="304800"/>
            <a:ext cx="8610600" cy="609600"/>
          </a:xfrm>
          <a:effectLst>
            <a:outerShdw blurRad="12700" dist="12700" dir="3600000" algn="tl" rotWithShape="0">
              <a:schemeClr val="bg1"/>
            </a:outerShdw>
          </a:effectLst>
        </p:spPr>
        <p:txBody>
          <a:bodyPr>
            <a:noAutofit/>
          </a:bodyPr>
          <a:lstStyle/>
          <a:p>
            <a:pPr eaLnBrk="1" hangingPunct="1">
              <a:defRPr/>
            </a:pPr>
            <a:r>
              <a:rPr lang="en-US" sz="3000" dirty="0" smtClean="0"/>
              <a:t>Battery/Vehicle: Total Cost of Ownership</a:t>
            </a:r>
            <a:endParaRPr lang="en-US" sz="3000" dirty="0"/>
          </a:p>
        </p:txBody>
      </p:sp>
      <p:sp>
        <p:nvSpPr>
          <p:cNvPr id="10" name="TextBox 9"/>
          <p:cNvSpPr txBox="1"/>
          <p:nvPr/>
        </p:nvSpPr>
        <p:spPr>
          <a:xfrm>
            <a:off x="381000" y="990600"/>
            <a:ext cx="84582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Despite higher upfront costs, lower fuel and maintenance costs can make electric drive an economically compelling option for some consumers. </a:t>
            </a: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defRPr/>
            </a:pPr>
            <a:endParaRPr lang="en-US" sz="2000" dirty="0">
              <a:latin typeface="Arial"/>
              <a:cs typeface="Arial"/>
            </a:endParaRPr>
          </a:p>
        </p:txBody>
      </p:sp>
      <p:sp>
        <p:nvSpPr>
          <p:cNvPr id="11" name="TextBox 7"/>
          <p:cNvSpPr txBox="1">
            <a:spLocks noChangeArrowheads="1"/>
          </p:cNvSpPr>
          <p:nvPr>
            <p:custDataLst>
              <p:tags r:id="rId1"/>
            </p:custDataLst>
          </p:nvPr>
        </p:nvSpPr>
        <p:spPr bwMode="auto">
          <a:xfrm>
            <a:off x="304800" y="6477000"/>
            <a:ext cx="2057400" cy="123825"/>
          </a:xfrm>
          <a:prstGeom prst="rect">
            <a:avLst/>
          </a:prstGeom>
          <a:noFill/>
          <a:ln w="9525">
            <a:noFill/>
            <a:miter lim="800000"/>
            <a:headEnd/>
            <a:tailEnd/>
          </a:ln>
        </p:spPr>
        <p:txBody>
          <a:bodyPr lIns="0" tIns="0" rIns="0" bIns="0">
            <a:spAutoFit/>
          </a:bodyPr>
          <a:lstStyle/>
          <a:p>
            <a:pPr>
              <a:buClr>
                <a:srgbClr val="D4C9BB"/>
              </a:buClr>
              <a:buSzPct val="100000"/>
              <a:defRPr/>
            </a:pPr>
            <a:r>
              <a:rPr lang="en-US" sz="800" dirty="0">
                <a:solidFill>
                  <a:schemeClr val="tx1">
                    <a:lumMod val="50000"/>
                    <a:lumOff val="50000"/>
                  </a:schemeClr>
                </a:solidFill>
                <a:latin typeface="Arial" pitchFamily="34" charset="0"/>
              </a:rPr>
              <a:t>Source:  EC Roadmap; PRTM Analysis</a:t>
            </a:r>
            <a:endParaRPr lang="en-US" sz="800" dirty="0">
              <a:solidFill>
                <a:schemeClr val="tx1">
                  <a:lumMod val="50000"/>
                  <a:lumOff val="50000"/>
                </a:schemeClr>
              </a:solidFill>
              <a:latin typeface="Arial" pitchFamily="34" charset="0"/>
            </a:endParaRPr>
          </a:p>
        </p:txBody>
      </p:sp>
      <p:graphicFrame>
        <p:nvGraphicFramePr>
          <p:cNvPr id="13" name="Chart 12"/>
          <p:cNvGraphicFramePr/>
          <p:nvPr/>
        </p:nvGraphicFramePr>
        <p:xfrm>
          <a:off x="152400" y="3429000"/>
          <a:ext cx="40386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4648201" y="3352800"/>
          <a:ext cx="4267199"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228600" y="3000375"/>
            <a:ext cx="4724400" cy="276225"/>
          </a:xfrm>
          <a:prstGeom prst="rect">
            <a:avLst/>
          </a:prstGeom>
          <a:noFill/>
        </p:spPr>
        <p:txBody>
          <a:bodyPr lIns="0" rIns="0">
            <a:spAutoFit/>
          </a:bodyPr>
          <a:lstStyle/>
          <a:p>
            <a:pPr>
              <a:defRPr/>
            </a:pPr>
            <a:r>
              <a:rPr lang="en-US" sz="1200" b="1" spc="-30" dirty="0">
                <a:solidFill>
                  <a:srgbClr val="0092D2"/>
                </a:solidFill>
                <a:latin typeface="Arial"/>
                <a:cs typeface="Arial"/>
              </a:rPr>
              <a:t>GAS vs. EV: TOTAL COST OF OWNERSHIP (¢ PER MILE)</a:t>
            </a:r>
            <a:endParaRPr lang="en-US" sz="1200" b="1" spc="-50" dirty="0">
              <a:solidFill>
                <a:srgbClr val="0092D2"/>
              </a:solidFill>
              <a:latin typeface="Arial"/>
              <a:cs typeface="Arial"/>
            </a:endParaRPr>
          </a:p>
        </p:txBody>
      </p:sp>
      <p:cxnSp>
        <p:nvCxnSpPr>
          <p:cNvPr id="15" name="Straight Connector 14"/>
          <p:cNvCxnSpPr/>
          <p:nvPr/>
        </p:nvCxnSpPr>
        <p:spPr>
          <a:xfrm>
            <a:off x="258763" y="3276600"/>
            <a:ext cx="393223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724400" y="3000375"/>
            <a:ext cx="4191000" cy="276225"/>
          </a:xfrm>
          <a:prstGeom prst="rect">
            <a:avLst/>
          </a:prstGeom>
          <a:noFill/>
        </p:spPr>
        <p:txBody>
          <a:bodyPr lIns="0" rIns="0">
            <a:spAutoFit/>
          </a:bodyPr>
          <a:lstStyle/>
          <a:p>
            <a:pPr>
              <a:defRPr/>
            </a:pPr>
            <a:r>
              <a:rPr lang="en-US" sz="1200" b="1" spc="-30" dirty="0">
                <a:solidFill>
                  <a:srgbClr val="0092D2"/>
                </a:solidFill>
                <a:latin typeface="Arial"/>
                <a:cs typeface="Arial"/>
              </a:rPr>
              <a:t>GAS vs. PHEV: TOTAL COST OF OWNERSHIP (¢ PER MILE)</a:t>
            </a:r>
            <a:endParaRPr lang="en-US" sz="1200" b="1" spc="-50" dirty="0">
              <a:solidFill>
                <a:srgbClr val="0092D2"/>
              </a:solidFill>
              <a:latin typeface="Arial"/>
              <a:cs typeface="Arial"/>
            </a:endParaRPr>
          </a:p>
        </p:txBody>
      </p:sp>
      <p:cxnSp>
        <p:nvCxnSpPr>
          <p:cNvPr id="17" name="Straight Connector 16"/>
          <p:cNvCxnSpPr/>
          <p:nvPr/>
        </p:nvCxnSpPr>
        <p:spPr>
          <a:xfrm>
            <a:off x="4724400" y="3276600"/>
            <a:ext cx="41148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8600" y="2057400"/>
            <a:ext cx="3962400" cy="7620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Over a ten year 120,000 mile vehicle life, existing tax incentives should make EVs balance positive today compared to ICE.</a:t>
            </a:r>
            <a:endParaRPr lang="en-US" sz="1600" dirty="0">
              <a:solidFill>
                <a:schemeClr val="tx1">
                  <a:lumMod val="50000"/>
                  <a:lumOff val="50000"/>
                </a:schemeClr>
              </a:solidFill>
              <a:latin typeface="Georgia"/>
              <a:cs typeface="Georgia"/>
            </a:endParaRPr>
          </a:p>
        </p:txBody>
      </p:sp>
      <p:sp>
        <p:nvSpPr>
          <p:cNvPr id="19" name="TextBox 18"/>
          <p:cNvSpPr txBox="1"/>
          <p:nvPr/>
        </p:nvSpPr>
        <p:spPr>
          <a:xfrm>
            <a:off x="4572000" y="2057400"/>
            <a:ext cx="4191000" cy="7620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On a ‘should cost’ basis, the case is slightly stronger for a PHEV right now, but lifecycle EV costs will catch up by 2016.</a:t>
            </a:r>
            <a:endParaRPr lang="en-US" sz="1600" dirty="0">
              <a:solidFill>
                <a:schemeClr val="tx1">
                  <a:lumMod val="50000"/>
                  <a:lumOff val="50000"/>
                </a:schemeClr>
              </a:solidFill>
              <a:latin typeface="Georgia"/>
              <a:cs typeface="Georgia"/>
            </a:endParaRPr>
          </a:p>
        </p:txBody>
      </p:sp>
      <p:sp>
        <p:nvSpPr>
          <p:cNvPr id="20" name="Slide Number Placeholder 6"/>
          <p:cNvSpPr>
            <a:spLocks noGrp="1"/>
          </p:cNvSpPr>
          <p:nvPr>
            <p:ph type="sldNum" sz="quarter" idx="12"/>
          </p:nvPr>
        </p:nvSpPr>
        <p:spPr/>
        <p:txBody>
          <a:bodyPr/>
          <a:lstStyle/>
          <a:p>
            <a:pPr>
              <a:defRPr/>
            </a:pPr>
            <a:fld id="{7802F1D6-16C0-47C1-B609-FA1CDBEDA3A4}" type="slidenum">
              <a:rPr lang="en-US" sz="1000" smtClean="0"/>
              <a:pPr>
                <a:defRPr/>
              </a:pPr>
              <a:t>17</a:t>
            </a:fld>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 y="304800"/>
            <a:ext cx="8610600" cy="609600"/>
          </a:xfrm>
          <a:effectLst>
            <a:outerShdw blurRad="12700" dist="12700" dir="3600000" algn="tl" rotWithShape="0">
              <a:schemeClr val="bg1"/>
            </a:outerShdw>
          </a:effectLst>
        </p:spPr>
        <p:txBody>
          <a:bodyPr>
            <a:noAutofit/>
          </a:bodyPr>
          <a:lstStyle/>
          <a:p>
            <a:pPr eaLnBrk="1" hangingPunct="1">
              <a:defRPr/>
            </a:pPr>
            <a:r>
              <a:rPr lang="en-US" sz="3000" dirty="0" smtClean="0"/>
              <a:t>Battery/Vehicle: Battery Costs</a:t>
            </a:r>
            <a:endParaRPr lang="en-US" sz="3000" dirty="0"/>
          </a:p>
        </p:txBody>
      </p:sp>
      <p:sp>
        <p:nvSpPr>
          <p:cNvPr id="10" name="TextBox 9"/>
          <p:cNvSpPr txBox="1"/>
          <p:nvPr/>
        </p:nvSpPr>
        <p:spPr>
          <a:xfrm>
            <a:off x="381000" y="990600"/>
            <a:ext cx="84582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We are nearing the end of the first phase of battery cost reductions related to today’s EVs and PHEVs.  Scale and volume production are key today.</a:t>
            </a: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defRPr/>
            </a:pPr>
            <a:endParaRPr lang="en-US" sz="2000" dirty="0">
              <a:latin typeface="Arial"/>
              <a:cs typeface="Arial"/>
            </a:endParaRPr>
          </a:p>
        </p:txBody>
      </p:sp>
      <p:sp>
        <p:nvSpPr>
          <p:cNvPr id="11" name="TextBox 7"/>
          <p:cNvSpPr txBox="1">
            <a:spLocks noChangeArrowheads="1"/>
          </p:cNvSpPr>
          <p:nvPr>
            <p:custDataLst>
              <p:tags r:id="rId1"/>
            </p:custDataLst>
          </p:nvPr>
        </p:nvSpPr>
        <p:spPr bwMode="auto">
          <a:xfrm>
            <a:off x="76200" y="6734175"/>
            <a:ext cx="2057400" cy="123825"/>
          </a:xfrm>
          <a:prstGeom prst="rect">
            <a:avLst/>
          </a:prstGeom>
          <a:noFill/>
          <a:ln w="9525">
            <a:noFill/>
            <a:miter lim="800000"/>
            <a:headEnd/>
            <a:tailEnd/>
          </a:ln>
        </p:spPr>
        <p:txBody>
          <a:bodyPr lIns="0" tIns="0" rIns="0" bIns="0">
            <a:spAutoFit/>
          </a:bodyPr>
          <a:lstStyle/>
          <a:p>
            <a:pPr>
              <a:buClr>
                <a:srgbClr val="D4C9BB"/>
              </a:buClr>
              <a:buSzPct val="100000"/>
              <a:defRPr/>
            </a:pPr>
            <a:r>
              <a:rPr lang="en-US" sz="800" dirty="0">
                <a:solidFill>
                  <a:schemeClr val="tx1">
                    <a:lumMod val="50000"/>
                    <a:lumOff val="50000"/>
                  </a:schemeClr>
                </a:solidFill>
                <a:latin typeface="Arial" pitchFamily="34" charset="0"/>
              </a:rPr>
              <a:t>Source:  EC Roadmap; PRTM Analysis</a:t>
            </a:r>
            <a:endParaRPr lang="en-US" sz="800" dirty="0">
              <a:solidFill>
                <a:schemeClr val="tx1">
                  <a:lumMod val="50000"/>
                  <a:lumOff val="50000"/>
                </a:schemeClr>
              </a:solidFill>
              <a:latin typeface="Arial" pitchFamily="34" charset="0"/>
            </a:endParaRPr>
          </a:p>
        </p:txBody>
      </p:sp>
      <p:sp>
        <p:nvSpPr>
          <p:cNvPr id="8" name="TextBox 7"/>
          <p:cNvSpPr txBox="1"/>
          <p:nvPr/>
        </p:nvSpPr>
        <p:spPr>
          <a:xfrm>
            <a:off x="533400" y="2819400"/>
            <a:ext cx="4724400" cy="276225"/>
          </a:xfrm>
          <a:prstGeom prst="rect">
            <a:avLst/>
          </a:prstGeom>
          <a:noFill/>
        </p:spPr>
        <p:txBody>
          <a:bodyPr lIns="0" rIns="0">
            <a:spAutoFit/>
          </a:bodyPr>
          <a:lstStyle/>
          <a:p>
            <a:pPr>
              <a:defRPr/>
            </a:pPr>
            <a:r>
              <a:rPr lang="en-US" sz="1200" b="1" spc="-30" dirty="0">
                <a:solidFill>
                  <a:srgbClr val="0092D2"/>
                </a:solidFill>
                <a:latin typeface="Arial"/>
                <a:cs typeface="Arial"/>
              </a:rPr>
              <a:t>LARGE FORMAT LITHIUM ION BATTERY COST ($/KWH)</a:t>
            </a:r>
            <a:endParaRPr lang="en-US" sz="1200" b="1" spc="-50" dirty="0">
              <a:solidFill>
                <a:srgbClr val="0092D2"/>
              </a:solidFill>
              <a:latin typeface="Arial"/>
              <a:cs typeface="Arial"/>
            </a:endParaRPr>
          </a:p>
        </p:txBody>
      </p:sp>
      <p:cxnSp>
        <p:nvCxnSpPr>
          <p:cNvPr id="15" name="Straight Connector 14"/>
          <p:cNvCxnSpPr/>
          <p:nvPr/>
        </p:nvCxnSpPr>
        <p:spPr>
          <a:xfrm>
            <a:off x="533400" y="2819400"/>
            <a:ext cx="768032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6"/>
          <p:cNvSpPr>
            <a:spLocks noGrp="1"/>
          </p:cNvSpPr>
          <p:nvPr>
            <p:ph type="sldNum" sz="quarter" idx="12"/>
          </p:nvPr>
        </p:nvSpPr>
        <p:spPr/>
        <p:txBody>
          <a:bodyPr/>
          <a:lstStyle/>
          <a:p>
            <a:pPr>
              <a:defRPr/>
            </a:pPr>
            <a:fld id="{F76B3A3F-758C-47BC-9847-FDF6A406C239}" type="slidenum">
              <a:rPr lang="en-US" sz="1000" smtClean="0"/>
              <a:pPr>
                <a:defRPr/>
              </a:pPr>
              <a:t>18</a:t>
            </a:fld>
            <a:endParaRPr lang="en-US" sz="1000" dirty="0"/>
          </a:p>
        </p:txBody>
      </p:sp>
      <p:graphicFrame>
        <p:nvGraphicFramePr>
          <p:cNvPr id="21" name="Chart 20"/>
          <p:cNvGraphicFramePr/>
          <p:nvPr/>
        </p:nvGraphicFramePr>
        <p:xfrm>
          <a:off x="304800" y="3124200"/>
          <a:ext cx="81534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381000" y="2155825"/>
            <a:ext cx="7848600" cy="511175"/>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cost of the battery contributes as much as one-third of the cost of light-duty electric vehicles.  The share is higher in truck applications.</a:t>
            </a:r>
            <a:endParaRPr lang="en-US" sz="1600" dirty="0">
              <a:solidFill>
                <a:schemeClr val="tx1">
                  <a:lumMod val="50000"/>
                  <a:lumOff val="50000"/>
                </a:schemeClr>
              </a:solidFill>
              <a:latin typeface="Georgia"/>
              <a:cs typeface="Georg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477000" y="2057400"/>
            <a:ext cx="2362200" cy="44196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pitchFamily="34" charset="0"/>
              </a:rPr>
              <a:t>The U.S. is at a pivotal moment in energy security policy. Oil prices are recovering from a recession-induced collapse and are being driven up by geopolitical factors we do not control.</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pitchFamily="34" charset="0"/>
              </a:rPr>
              <a:t>While the current spike over $100/bbl is fairly likely to recede, oil prices are unlikely to return to 2000-2004 price levels again in the short to medium term.</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pitchFamily="18" charset="0"/>
              <a:cs typeface="Arial" pitchFamily="34" charset="0"/>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pitchFamily="18" charset="0"/>
              <a:cs typeface="Arial" pitchFamily="34" charset="0"/>
            </a:endParaRPr>
          </a:p>
        </p:txBody>
      </p:sp>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Energy Security is Again Front and Center</a:t>
            </a:r>
          </a:p>
        </p:txBody>
      </p:sp>
      <p:sp>
        <p:nvSpPr>
          <p:cNvPr id="14" name="Slide Number Placeholder 6"/>
          <p:cNvSpPr>
            <a:spLocks noGrp="1"/>
          </p:cNvSpPr>
          <p:nvPr>
            <p:ph type="sldNum" sz="quarter" idx="12"/>
          </p:nvPr>
        </p:nvSpPr>
        <p:spPr/>
        <p:txBody>
          <a:bodyPr/>
          <a:lstStyle/>
          <a:p>
            <a:pPr>
              <a:defRPr/>
            </a:pPr>
            <a:fld id="{4156D0DA-5613-4BB6-9511-006B6F03B7A9}" type="slidenum">
              <a:rPr lang="en-US" sz="1000" smtClean="0"/>
              <a:pPr>
                <a:defRPr/>
              </a:pPr>
              <a:t>1</a:t>
            </a:fld>
            <a:endParaRPr lang="en-US" sz="1000" dirty="0"/>
          </a:p>
        </p:txBody>
      </p:sp>
      <p:sp>
        <p:nvSpPr>
          <p:cNvPr id="18436" name="TextBox 8"/>
          <p:cNvSpPr txBox="1">
            <a:spLocks noChangeArrowheads="1"/>
          </p:cNvSpPr>
          <p:nvPr/>
        </p:nvSpPr>
        <p:spPr bwMode="auto">
          <a:xfrm>
            <a:off x="457200" y="2133600"/>
            <a:ext cx="4267200" cy="307975"/>
          </a:xfrm>
          <a:prstGeom prst="rect">
            <a:avLst/>
          </a:prstGeom>
          <a:noFill/>
          <a:ln w="9525">
            <a:noFill/>
            <a:miter lim="800000"/>
            <a:headEnd/>
            <a:tailEnd/>
          </a:ln>
        </p:spPr>
        <p:txBody>
          <a:bodyPr lIns="0" rIns="0">
            <a:spAutoFit/>
          </a:bodyPr>
          <a:lstStyle/>
          <a:p>
            <a:r>
              <a:rPr lang="en-US" sz="1400" b="1">
                <a:solidFill>
                  <a:srgbClr val="0092D2"/>
                </a:solidFill>
                <a:cs typeface="Arial" charset="0"/>
              </a:rPr>
              <a:t>BENCHMARK SPOT CRUDE OIL PRICES</a:t>
            </a:r>
          </a:p>
        </p:txBody>
      </p:sp>
      <p:cxnSp>
        <p:nvCxnSpPr>
          <p:cNvPr id="12" name="Straight Connector 11"/>
          <p:cNvCxnSpPr/>
          <p:nvPr/>
        </p:nvCxnSpPr>
        <p:spPr>
          <a:xfrm>
            <a:off x="457200" y="2133600"/>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1000" y="990600"/>
            <a:ext cx="83820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Volatile oil prices and geopolitical instability in oil-producing regions are moving energy security back to the forefront of the political dialogue.</a:t>
            </a:r>
            <a:endParaRPr lang="en-US" sz="2000" dirty="0">
              <a:latin typeface="Arial"/>
              <a:cs typeface="Arial"/>
            </a:endParaRPr>
          </a:p>
        </p:txBody>
      </p:sp>
      <p:graphicFrame>
        <p:nvGraphicFramePr>
          <p:cNvPr id="11" name="Chart 10"/>
          <p:cNvGraphicFramePr/>
          <p:nvPr/>
        </p:nvGraphicFramePr>
        <p:xfrm>
          <a:off x="228600" y="2438400"/>
          <a:ext cx="58674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 y="304800"/>
            <a:ext cx="8610600" cy="609600"/>
          </a:xfrm>
          <a:effectLst>
            <a:outerShdw blurRad="12700" dist="12700" dir="3600000" algn="tl" rotWithShape="0">
              <a:schemeClr val="bg1"/>
            </a:outerShdw>
          </a:effectLst>
        </p:spPr>
        <p:txBody>
          <a:bodyPr>
            <a:noAutofit/>
          </a:bodyPr>
          <a:lstStyle/>
          <a:p>
            <a:pPr eaLnBrk="1" hangingPunct="1">
              <a:defRPr/>
            </a:pPr>
            <a:r>
              <a:rPr lang="en-US" sz="3000" dirty="0" smtClean="0"/>
              <a:t>Cost Reduction Scenarios</a:t>
            </a:r>
            <a:endParaRPr lang="en-US" sz="3000" dirty="0"/>
          </a:p>
        </p:txBody>
      </p:sp>
      <p:sp>
        <p:nvSpPr>
          <p:cNvPr id="10" name="TextBox 9"/>
          <p:cNvSpPr txBox="1"/>
          <p:nvPr/>
        </p:nvSpPr>
        <p:spPr>
          <a:xfrm>
            <a:off x="381000" y="990600"/>
            <a:ext cx="84582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Capital costs are currently the largest obstacle to electric vehicle adoption.  However, battery and component costs are falling as gasoline prices rise.</a:t>
            </a: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defRPr/>
            </a:pPr>
            <a:endParaRPr lang="en-US" sz="2000" dirty="0">
              <a:latin typeface="Arial"/>
              <a:cs typeface="Arial"/>
            </a:endParaRPr>
          </a:p>
        </p:txBody>
      </p:sp>
      <p:sp>
        <p:nvSpPr>
          <p:cNvPr id="8" name="TextBox 7"/>
          <p:cNvSpPr txBox="1"/>
          <p:nvPr/>
        </p:nvSpPr>
        <p:spPr>
          <a:xfrm>
            <a:off x="533400" y="2314575"/>
            <a:ext cx="5105400" cy="276225"/>
          </a:xfrm>
          <a:prstGeom prst="rect">
            <a:avLst/>
          </a:prstGeom>
          <a:noFill/>
        </p:spPr>
        <p:txBody>
          <a:bodyPr lIns="0" rIns="0">
            <a:spAutoFit/>
          </a:bodyPr>
          <a:lstStyle/>
          <a:p>
            <a:pPr>
              <a:defRPr/>
            </a:pPr>
            <a:r>
              <a:rPr lang="en-US" sz="1200" b="1" spc="-30" dirty="0">
                <a:solidFill>
                  <a:srgbClr val="0092D2"/>
                </a:solidFill>
                <a:latin typeface="Arial"/>
                <a:cs typeface="Arial"/>
              </a:rPr>
              <a:t>PAYBACK PERIOD FOR A PHEV-40 (INCLUDING ARRA INCENTIVES)</a:t>
            </a:r>
            <a:endParaRPr lang="en-US" sz="1200" b="1" spc="-50" dirty="0">
              <a:solidFill>
                <a:srgbClr val="0092D2"/>
              </a:solidFill>
              <a:latin typeface="Arial"/>
              <a:cs typeface="Arial"/>
            </a:endParaRPr>
          </a:p>
        </p:txBody>
      </p:sp>
      <p:cxnSp>
        <p:nvCxnSpPr>
          <p:cNvPr id="15" name="Straight Connector 14"/>
          <p:cNvCxnSpPr/>
          <p:nvPr/>
        </p:nvCxnSpPr>
        <p:spPr>
          <a:xfrm>
            <a:off x="533400" y="2286000"/>
            <a:ext cx="557847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Slide Number Placeholder 6"/>
          <p:cNvSpPr>
            <a:spLocks noGrp="1"/>
          </p:cNvSpPr>
          <p:nvPr>
            <p:ph type="sldNum" sz="quarter" idx="12"/>
          </p:nvPr>
        </p:nvSpPr>
        <p:spPr/>
        <p:txBody>
          <a:bodyPr/>
          <a:lstStyle/>
          <a:p>
            <a:pPr>
              <a:defRPr/>
            </a:pPr>
            <a:fld id="{08AE6C11-DBDD-4A9B-A049-169C38D5A3DE}" type="slidenum">
              <a:rPr lang="en-US" sz="1000" smtClean="0"/>
              <a:pPr>
                <a:defRPr/>
              </a:pPr>
              <a:t>19</a:t>
            </a:fld>
            <a:endParaRPr lang="en-US" sz="1000" dirty="0"/>
          </a:p>
        </p:txBody>
      </p:sp>
      <p:sp>
        <p:nvSpPr>
          <p:cNvPr id="22" name="TextBox 21"/>
          <p:cNvSpPr txBox="1"/>
          <p:nvPr/>
        </p:nvSpPr>
        <p:spPr>
          <a:xfrm>
            <a:off x="381000" y="2155825"/>
            <a:ext cx="7848600" cy="511175"/>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p:txBody>
      </p:sp>
      <p:graphicFrame>
        <p:nvGraphicFramePr>
          <p:cNvPr id="12" name="Chart 11"/>
          <p:cNvGraphicFramePr/>
          <p:nvPr/>
        </p:nvGraphicFramePr>
        <p:xfrm>
          <a:off x="304800" y="2667000"/>
          <a:ext cx="5943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477000" y="2232025"/>
            <a:ext cx="2286000" cy="3940175"/>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As battery costs come down, the value proposition will get stronger.  By mid-decade, PHEVs and EVs could present drivers with an economically compelling option.</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pace at which this happens depends on a variety of assumptions.</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Consumers typically want a 3-year payback for investments in efficiency.</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01625"/>
            <a:ext cx="8229600" cy="639763"/>
          </a:xfrm>
        </p:spPr>
        <p:txBody>
          <a:bodyPr/>
          <a:lstStyle/>
          <a:p>
            <a:pPr eaLnBrk="1" hangingPunct="1">
              <a:defRPr/>
            </a:pPr>
            <a:r>
              <a:rPr lang="en-US" sz="3000" dirty="0" smtClean="0"/>
              <a:t>Charging Infrastructure: Business Model </a:t>
            </a:r>
            <a:endParaRPr lang="en-US" sz="3000" dirty="0"/>
          </a:p>
        </p:txBody>
      </p:sp>
      <p:sp>
        <p:nvSpPr>
          <p:cNvPr id="4" name="Slide Number Placeholder 3"/>
          <p:cNvSpPr>
            <a:spLocks noGrp="1"/>
          </p:cNvSpPr>
          <p:nvPr>
            <p:ph type="sldNum" sz="quarter" idx="12"/>
          </p:nvPr>
        </p:nvSpPr>
        <p:spPr/>
        <p:txBody>
          <a:bodyPr/>
          <a:lstStyle/>
          <a:p>
            <a:pPr>
              <a:defRPr/>
            </a:pPr>
            <a:fld id="{54B1F961-E299-40C3-AB12-3F9CB8258E85}" type="slidenum">
              <a:rPr lang="en-US" smtClean="0"/>
              <a:pPr>
                <a:defRPr/>
              </a:pPr>
              <a:t>20</a:t>
            </a:fld>
            <a:endParaRPr lang="en-US" dirty="0"/>
          </a:p>
        </p:txBody>
      </p:sp>
      <p:sp>
        <p:nvSpPr>
          <p:cNvPr id="5" name="TextBox 4"/>
          <p:cNvSpPr txBox="1"/>
          <p:nvPr/>
        </p:nvSpPr>
        <p:spPr>
          <a:xfrm>
            <a:off x="381000" y="990600"/>
            <a:ext cx="83820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Investment in widespread public (shared) charging infrastructure is a risky proposition.  The appropriate strategy and business models are unknown.    </a:t>
            </a: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defRPr/>
            </a:pPr>
            <a:endParaRPr lang="en-US" sz="2000" dirty="0">
              <a:latin typeface="Arial"/>
              <a:cs typeface="Arial"/>
            </a:endParaRPr>
          </a:p>
        </p:txBody>
      </p:sp>
      <p:pic>
        <p:nvPicPr>
          <p:cNvPr id="82948" name="Picture 5" descr="charging infrastructure utilization.jpg"/>
          <p:cNvPicPr>
            <a:picLocks noChangeAspect="1"/>
          </p:cNvPicPr>
          <p:nvPr/>
        </p:nvPicPr>
        <p:blipFill>
          <a:blip r:embed="rId4"/>
          <a:srcRect/>
          <a:stretch>
            <a:fillRect/>
          </a:stretch>
        </p:blipFill>
        <p:spPr bwMode="auto">
          <a:xfrm>
            <a:off x="207963" y="2590800"/>
            <a:ext cx="8534400" cy="3773488"/>
          </a:xfrm>
          <a:prstGeom prst="rect">
            <a:avLst/>
          </a:prstGeom>
          <a:noFill/>
          <a:ln w="9525">
            <a:noFill/>
            <a:miter lim="800000"/>
            <a:headEnd/>
            <a:tailEnd/>
          </a:ln>
        </p:spPr>
      </p:pic>
      <p:sp>
        <p:nvSpPr>
          <p:cNvPr id="7" name="TextBox 7"/>
          <p:cNvSpPr txBox="1">
            <a:spLocks noChangeArrowheads="1"/>
          </p:cNvSpPr>
          <p:nvPr>
            <p:custDataLst>
              <p:tags r:id="rId1"/>
            </p:custDataLst>
          </p:nvPr>
        </p:nvSpPr>
        <p:spPr bwMode="auto">
          <a:xfrm>
            <a:off x="304800" y="6477000"/>
            <a:ext cx="2057400" cy="123825"/>
          </a:xfrm>
          <a:prstGeom prst="rect">
            <a:avLst/>
          </a:prstGeom>
          <a:noFill/>
          <a:ln w="9525">
            <a:noFill/>
            <a:miter lim="800000"/>
            <a:headEnd/>
            <a:tailEnd/>
          </a:ln>
        </p:spPr>
        <p:txBody>
          <a:bodyPr lIns="0" tIns="0" rIns="0" bIns="0">
            <a:spAutoFit/>
          </a:bodyPr>
          <a:lstStyle/>
          <a:p>
            <a:pPr>
              <a:buClr>
                <a:srgbClr val="D4C9BB"/>
              </a:buClr>
              <a:buSzPct val="100000"/>
              <a:defRPr/>
            </a:pPr>
            <a:r>
              <a:rPr lang="en-US" sz="800" dirty="0">
                <a:solidFill>
                  <a:schemeClr val="tx1">
                    <a:lumMod val="50000"/>
                    <a:lumOff val="50000"/>
                  </a:schemeClr>
                </a:solidFill>
                <a:latin typeface="Arial" pitchFamily="34" charset="0"/>
              </a:rPr>
              <a:t>Source:  EC Roadmap; PRTM Analysis</a:t>
            </a:r>
            <a:endParaRPr lang="en-US" sz="800" dirty="0">
              <a:solidFill>
                <a:schemeClr val="tx1">
                  <a:lumMod val="50000"/>
                  <a:lumOff val="50000"/>
                </a:schemeClr>
              </a:solidFill>
              <a:latin typeface="Arial" pitchFamily="34" charset="0"/>
            </a:endParaRPr>
          </a:p>
        </p:txBody>
      </p:sp>
      <p:sp>
        <p:nvSpPr>
          <p:cNvPr id="8" name="TextBox 7"/>
          <p:cNvSpPr txBox="1"/>
          <p:nvPr/>
        </p:nvSpPr>
        <p:spPr>
          <a:xfrm>
            <a:off x="381000" y="2155825"/>
            <a:ext cx="8372475" cy="276225"/>
          </a:xfrm>
          <a:prstGeom prst="rect">
            <a:avLst/>
          </a:prstGeom>
          <a:noFill/>
        </p:spPr>
        <p:txBody>
          <a:bodyPr lIns="0" rIns="0">
            <a:spAutoFit/>
          </a:bodyPr>
          <a:lstStyle/>
          <a:p>
            <a:pPr>
              <a:defRPr/>
            </a:pPr>
            <a:r>
              <a:rPr lang="en-US" sz="1200" b="1" spc="-30" dirty="0">
                <a:solidFill>
                  <a:srgbClr val="0092D2"/>
                </a:solidFill>
                <a:latin typeface="Arial"/>
                <a:cs typeface="Arial"/>
              </a:rPr>
              <a:t>PAYBACK PERIOD FOR  A SINGLE PUBLIC CHARGER IN A ‘BUSINESS AS USUAL’ CASE</a:t>
            </a:r>
            <a:endParaRPr lang="en-US" sz="1200" b="1" spc="-50" dirty="0">
              <a:solidFill>
                <a:srgbClr val="0092D2"/>
              </a:solidFill>
              <a:latin typeface="Arial"/>
              <a:cs typeface="Arial"/>
            </a:endParaRPr>
          </a:p>
        </p:txBody>
      </p:sp>
      <p:cxnSp>
        <p:nvCxnSpPr>
          <p:cNvPr id="10" name="Straight Connector 9"/>
          <p:cNvCxnSpPr/>
          <p:nvPr/>
        </p:nvCxnSpPr>
        <p:spPr>
          <a:xfrm>
            <a:off x="381000" y="2133600"/>
            <a:ext cx="8382000"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a:srcRect/>
          <a:stretch>
            <a:fillRect/>
          </a:stretch>
        </p:blipFill>
        <p:spPr bwMode="auto">
          <a:xfrm>
            <a:off x="157163" y="1828800"/>
            <a:ext cx="8682037" cy="5029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8032E49-1707-4637-A8B7-8F8A8F5592EF}" type="slidenum">
              <a:rPr lang="en-US" smtClean="0"/>
              <a:pPr>
                <a:defRPr/>
              </a:pPr>
              <a:t>21</a:t>
            </a:fld>
            <a:endParaRPr lang="en-US" dirty="0"/>
          </a:p>
        </p:txBody>
      </p:sp>
      <p:sp>
        <p:nvSpPr>
          <p:cNvPr id="5" name="Title 1"/>
          <p:cNvSpPr>
            <a:spLocks noGrp="1"/>
          </p:cNvSpPr>
          <p:nvPr>
            <p:ph type="title"/>
          </p:nvPr>
        </p:nvSpPr>
        <p:spPr>
          <a:xfrm>
            <a:off x="381000" y="304800"/>
            <a:ext cx="8534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Consumer Acceptance: The GEV Ecosystem</a:t>
            </a:r>
          </a:p>
        </p:txBody>
      </p:sp>
      <p:sp>
        <p:nvSpPr>
          <p:cNvPr id="8" name="TextBox 7"/>
          <p:cNvSpPr txBox="1"/>
          <p:nvPr/>
        </p:nvSpPr>
        <p:spPr>
          <a:xfrm>
            <a:off x="381000" y="990600"/>
            <a:ext cx="84582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A complete electric drive ecosystem has a myriad of stakeholders, not simply OEMs and consumers.  Utilities, dealers and others will have a role.</a:t>
            </a: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lnSpc>
                <a:spcPts val="2700"/>
              </a:lnSpc>
              <a:spcBef>
                <a:spcPts val="0"/>
              </a:spcBef>
              <a:spcAft>
                <a:spcPts val="0"/>
              </a:spcAft>
              <a:defRPr/>
            </a:pPr>
            <a:endParaRPr lang="en-US" sz="2000" dirty="0">
              <a:solidFill>
                <a:schemeClr val="tx1">
                  <a:lumMod val="50000"/>
                  <a:lumOff val="50000"/>
                </a:schemeClr>
              </a:solidFill>
              <a:latin typeface="Arial"/>
              <a:cs typeface="Arial"/>
            </a:endParaRPr>
          </a:p>
          <a:p>
            <a:pPr fontAlgn="auto">
              <a:spcBef>
                <a:spcPts val="0"/>
              </a:spcBef>
              <a:spcAft>
                <a:spcPts val="0"/>
              </a:spcAft>
              <a:defRPr/>
            </a:pP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8"/>
          <p:cNvSpPr txBox="1">
            <a:spLocks noChangeArrowheads="1"/>
          </p:cNvSpPr>
          <p:nvPr/>
        </p:nvSpPr>
        <p:spPr bwMode="auto">
          <a:xfrm>
            <a:off x="685800" y="2466975"/>
            <a:ext cx="3886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COST AND CONVENIENCE</a:t>
            </a:r>
          </a:p>
        </p:txBody>
      </p:sp>
      <p:cxnSp>
        <p:nvCxnSpPr>
          <p:cNvPr id="10" name="Straight Connector 9"/>
          <p:cNvCxnSpPr/>
          <p:nvPr/>
        </p:nvCxnSpPr>
        <p:spPr>
          <a:xfrm>
            <a:off x="685800" y="2438400"/>
            <a:ext cx="3200400" cy="1588"/>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87043" name="TextBox 10"/>
          <p:cNvSpPr txBox="1">
            <a:spLocks noChangeArrowheads="1"/>
          </p:cNvSpPr>
          <p:nvPr/>
        </p:nvSpPr>
        <p:spPr bwMode="auto">
          <a:xfrm>
            <a:off x="4800600" y="2438400"/>
            <a:ext cx="3886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PERFORMANCE AND TECHNOLOGY</a:t>
            </a:r>
          </a:p>
        </p:txBody>
      </p:sp>
      <p:cxnSp>
        <p:nvCxnSpPr>
          <p:cNvPr id="12" name="Straight Connector 11"/>
          <p:cNvCxnSpPr/>
          <p:nvPr/>
        </p:nvCxnSpPr>
        <p:spPr>
          <a:xfrm>
            <a:off x="4800600" y="2436813"/>
            <a:ext cx="3200400" cy="1587"/>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3400" y="2819400"/>
            <a:ext cx="3733800" cy="33528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payback period for EVs and PHEVs are probably still too high</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There are approximately 150,000 gasoline stations nationwide; consumers are used to convenience</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Level II charging at home and in public will not allow mass adoption; some kind of intercity refuel option will be needed—Level III or battery swap</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Life of the battery/vehicle and warranty may be different than ICE </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p:txBody>
      </p:sp>
      <p:sp>
        <p:nvSpPr>
          <p:cNvPr id="14" name="TextBox 13"/>
          <p:cNvSpPr txBox="1"/>
          <p:nvPr/>
        </p:nvSpPr>
        <p:spPr>
          <a:xfrm>
            <a:off x="4648200" y="2819400"/>
            <a:ext cx="3733800" cy="33528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EVs and PHEVs will perform differently than ICE vehicles</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GEVs have better torque and acceleration, but reduced range and longer refueling times</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GEVs are much quieter than ICEs, but not all consumer value that</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r>
              <a:rPr lang="en-US" sz="1600" b="1" dirty="0">
                <a:solidFill>
                  <a:schemeClr val="accent1"/>
                </a:solidFill>
                <a:latin typeface="Georgia"/>
                <a:cs typeface="Georgia"/>
              </a:rPr>
              <a:t>Will the ecosystem arrive?</a:t>
            </a:r>
            <a:endParaRPr lang="en-US" sz="1600" b="1" dirty="0">
              <a:solidFill>
                <a:schemeClr val="accent1"/>
              </a:solidFill>
              <a:latin typeface="Georgia"/>
              <a:cs typeface="Georgia"/>
            </a:endParaRPr>
          </a:p>
        </p:txBody>
      </p:sp>
      <p:sp>
        <p:nvSpPr>
          <p:cNvPr id="16" name="Title 1"/>
          <p:cNvSpPr>
            <a:spLocks noGrp="1"/>
          </p:cNvSpPr>
          <p:nvPr>
            <p:ph type="title"/>
          </p:nvPr>
        </p:nvSpPr>
        <p:spPr>
          <a:xfrm>
            <a:off x="381000" y="304800"/>
            <a:ext cx="8534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Consumer Acceptance: Key Uncertainties</a:t>
            </a:r>
            <a:endParaRPr lang="en-US" sz="3000" dirty="0"/>
          </a:p>
        </p:txBody>
      </p:sp>
      <p:sp>
        <p:nvSpPr>
          <p:cNvPr id="87048" name="TextBox 17"/>
          <p:cNvSpPr txBox="1">
            <a:spLocks noChangeArrowheads="1"/>
          </p:cNvSpPr>
          <p:nvPr/>
        </p:nvSpPr>
        <p:spPr bwMode="auto">
          <a:xfrm>
            <a:off x="381000" y="990600"/>
            <a:ext cx="8610600" cy="838200"/>
          </a:xfrm>
          <a:prstGeom prst="rect">
            <a:avLst/>
          </a:prstGeom>
          <a:noFill/>
          <a:ln w="9525">
            <a:noFill/>
            <a:miter lim="800000"/>
            <a:headEnd/>
            <a:tailEnd/>
          </a:ln>
        </p:spPr>
        <p:txBody>
          <a:bodyPr lIns="0" tIns="0" rIns="0" bIns="0"/>
          <a:lstStyle/>
          <a:p>
            <a:pPr>
              <a:lnSpc>
                <a:spcPts val="2700"/>
              </a:lnSpc>
            </a:pPr>
            <a:r>
              <a:rPr lang="en-US" sz="2000">
                <a:solidFill>
                  <a:srgbClr val="7F7F7F"/>
                </a:solidFill>
                <a:cs typeface="Arial" charset="0"/>
              </a:rPr>
              <a:t>While the first generation of grid-enabled vehicles will be able to meet </a:t>
            </a:r>
            <a:r>
              <a:rPr lang="en-US" sz="2000" i="1">
                <a:solidFill>
                  <a:srgbClr val="7F7F7F"/>
                </a:solidFill>
                <a:cs typeface="Arial" charset="0"/>
              </a:rPr>
              <a:t>average </a:t>
            </a:r>
            <a:r>
              <a:rPr lang="en-US" sz="2000">
                <a:solidFill>
                  <a:srgbClr val="7F7F7F"/>
                </a:solidFill>
                <a:cs typeface="Arial" charset="0"/>
              </a:rPr>
              <a:t>consumer needs on </a:t>
            </a:r>
            <a:r>
              <a:rPr lang="en-US" sz="2000" i="1">
                <a:solidFill>
                  <a:srgbClr val="7F7F7F"/>
                </a:solidFill>
                <a:cs typeface="Arial" charset="0"/>
              </a:rPr>
              <a:t>average</a:t>
            </a:r>
            <a:r>
              <a:rPr lang="en-US" sz="2000">
                <a:solidFill>
                  <a:srgbClr val="7F7F7F"/>
                </a:solidFill>
                <a:cs typeface="Arial" charset="0"/>
              </a:rPr>
              <a:t> trips, most of us don’t think that way.</a:t>
            </a:r>
          </a:p>
          <a:p>
            <a:pPr>
              <a:lnSpc>
                <a:spcPts val="2700"/>
              </a:lnSpc>
            </a:pPr>
            <a:endParaRPr lang="en-US" sz="2000">
              <a:solidFill>
                <a:srgbClr val="7F7F7F"/>
              </a:solidFill>
              <a:cs typeface="Arial" charset="0"/>
            </a:endParaRPr>
          </a:p>
          <a:p>
            <a:endParaRPr lang="en-US" sz="2000">
              <a:solidFill>
                <a:srgbClr val="000000"/>
              </a:solidFill>
              <a:cs typeface="Arial" charset="0"/>
            </a:endParaRPr>
          </a:p>
        </p:txBody>
      </p:sp>
      <p:sp>
        <p:nvSpPr>
          <p:cNvPr id="15" name="Slide Number Placeholder 6"/>
          <p:cNvSpPr>
            <a:spLocks noGrp="1"/>
          </p:cNvSpPr>
          <p:nvPr>
            <p:ph type="sldNum" sz="quarter" idx="12"/>
          </p:nvPr>
        </p:nvSpPr>
        <p:spPr/>
        <p:txBody>
          <a:bodyPr/>
          <a:lstStyle/>
          <a:p>
            <a:pPr>
              <a:defRPr/>
            </a:pPr>
            <a:fld id="{C2062401-7E6F-4A35-9881-AAE9DCAB9811}" type="slidenum">
              <a:rPr lang="en-US" sz="1000" smtClean="0"/>
              <a:pPr>
                <a:defRPr/>
              </a:pPr>
              <a:t>22</a:t>
            </a:fld>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 y="2590800"/>
            <a:ext cx="8382000" cy="38100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Focusing on targeted regional deployment accomplishes at least three objectives:</a:t>
            </a:r>
          </a:p>
          <a:p>
            <a:pPr marL="800100" lvl="1" indent="-342900" fontAlgn="auto">
              <a:lnSpc>
                <a:spcPts val="2000"/>
              </a:lnSpc>
              <a:spcBef>
                <a:spcPts val="900"/>
              </a:spcBef>
              <a:spcAft>
                <a:spcPts val="0"/>
              </a:spcAft>
              <a:buSzPct val="140000"/>
              <a:buFontTx/>
              <a:buAutoNum type="arabicPeriod"/>
              <a:defRPr/>
            </a:pPr>
            <a:r>
              <a:rPr lang="en-US" sz="1400" b="1" dirty="0">
                <a:solidFill>
                  <a:schemeClr val="tx1">
                    <a:lumMod val="50000"/>
                    <a:lumOff val="50000"/>
                  </a:schemeClr>
                </a:solidFill>
                <a:latin typeface="Georgia" pitchFamily="18" charset="0"/>
                <a:cs typeface="Arial" pitchFamily="34" charset="0"/>
              </a:rPr>
              <a:t>Demonstrate Proof of Concept for Consumers</a:t>
            </a:r>
          </a:p>
          <a:p>
            <a:pPr marL="800100" lvl="1" indent="-342900" fontAlgn="auto">
              <a:lnSpc>
                <a:spcPts val="2000"/>
              </a:lnSpc>
              <a:spcBef>
                <a:spcPts val="900"/>
              </a:spcBef>
              <a:spcAft>
                <a:spcPts val="0"/>
              </a:spcAft>
              <a:buSzPct val="140000"/>
              <a:buFontTx/>
              <a:buAutoNum type="arabicPeriod"/>
              <a:defRPr/>
            </a:pPr>
            <a:r>
              <a:rPr lang="en-US" sz="1400" b="1" dirty="0">
                <a:solidFill>
                  <a:schemeClr val="tx1">
                    <a:lumMod val="50000"/>
                    <a:lumOff val="50000"/>
                  </a:schemeClr>
                </a:solidFill>
                <a:latin typeface="Georgia" pitchFamily="18" charset="0"/>
                <a:cs typeface="Arial" pitchFamily="34" charset="0"/>
              </a:rPr>
              <a:t>Facilitate Learning by Doing</a:t>
            </a:r>
          </a:p>
          <a:p>
            <a:pPr marL="800100" lvl="1" indent="-342900" fontAlgn="auto">
              <a:lnSpc>
                <a:spcPts val="2000"/>
              </a:lnSpc>
              <a:spcBef>
                <a:spcPts val="900"/>
              </a:spcBef>
              <a:spcAft>
                <a:spcPts val="0"/>
              </a:spcAft>
              <a:buSzPct val="140000"/>
              <a:buFontTx/>
              <a:buAutoNum type="arabicPeriod"/>
              <a:defRPr/>
            </a:pPr>
            <a:r>
              <a:rPr lang="en-US" sz="1400" b="1" dirty="0">
                <a:solidFill>
                  <a:schemeClr val="tx1">
                    <a:lumMod val="50000"/>
                    <a:lumOff val="50000"/>
                  </a:schemeClr>
                </a:solidFill>
                <a:latin typeface="Georgia" pitchFamily="18" charset="0"/>
                <a:cs typeface="Arial" pitchFamily="34" charset="0"/>
              </a:rPr>
              <a:t>Maximize Investment Payoff</a:t>
            </a:r>
            <a:endParaRPr lang="en-US" sz="1400" dirty="0">
              <a:solidFill>
                <a:schemeClr val="tx1">
                  <a:lumMod val="50000"/>
                  <a:lumOff val="50000"/>
                </a:schemeClr>
              </a:solidFill>
              <a:latin typeface="Georgia" pitchFamily="18" charset="0"/>
              <a:cs typeface="Arial" pitchFamily="34" charset="0"/>
            </a:endParaRPr>
          </a:p>
          <a:p>
            <a:pPr marL="174625" indent="-174625" fontAlgn="auto">
              <a:lnSpc>
                <a:spcPts val="2000"/>
              </a:lnSpc>
              <a:spcBef>
                <a:spcPts val="900"/>
              </a:spcBef>
              <a:spcAft>
                <a:spcPts val="0"/>
              </a:spcAft>
              <a:buSzPct val="140000"/>
              <a:buFont typeface="Lucida Grande"/>
              <a:buChar char="›"/>
              <a:defRPr/>
            </a:pPr>
            <a:r>
              <a:rPr lang="en-US" sz="1400" b="1" dirty="0">
                <a:solidFill>
                  <a:schemeClr val="tx1">
                    <a:lumMod val="50000"/>
                    <a:lumOff val="50000"/>
                  </a:schemeClr>
                </a:solidFill>
                <a:latin typeface="Georgia" pitchFamily="18" charset="0"/>
                <a:cs typeface="Arial" pitchFamily="34" charset="0"/>
              </a:rPr>
              <a:t>Grid-enabled vehicles require a network built on public-private coordination in order to thrive.  Technology promotion has to be about more than throwing money at a problem.</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The deployment community approach recognizes that a widespread national rollout without careful planning will reduce the likelihood that GEVs can penetrate the mass market, instead being relegated to niche market status (as has happened with hybrid vehicles, 1.6 million of which have been sold over the past 11 years out of a light-duty fleet of 250 million vehicles).</a:t>
            </a:r>
          </a:p>
        </p:txBody>
      </p:sp>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Key Policy: Deployment Communities</a:t>
            </a:r>
          </a:p>
        </p:txBody>
      </p:sp>
      <p:sp>
        <p:nvSpPr>
          <p:cNvPr id="11" name="TextBox 10"/>
          <p:cNvSpPr txBox="1"/>
          <p:nvPr/>
        </p:nvSpPr>
        <p:spPr>
          <a:xfrm>
            <a:off x="381000" y="990600"/>
            <a:ext cx="83820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To overcome these challenges, lawmakers should initiate an ambitious program to support mass deployment in a limited number of communities.</a:t>
            </a:r>
            <a:endParaRPr lang="en-US" sz="2000" dirty="0">
              <a:latin typeface="Arial"/>
              <a:cs typeface="Arial"/>
            </a:endParaRPr>
          </a:p>
        </p:txBody>
      </p:sp>
      <p:sp>
        <p:nvSpPr>
          <p:cNvPr id="14" name="Slide Number Placeholder 6"/>
          <p:cNvSpPr>
            <a:spLocks noGrp="1"/>
          </p:cNvSpPr>
          <p:nvPr>
            <p:ph type="sldNum" sz="quarter" idx="12"/>
          </p:nvPr>
        </p:nvSpPr>
        <p:spPr/>
        <p:txBody>
          <a:bodyPr/>
          <a:lstStyle/>
          <a:p>
            <a:pPr>
              <a:defRPr/>
            </a:pPr>
            <a:fld id="{92234804-36CF-46FB-8E48-7CCFF2088CF5}" type="slidenum">
              <a:rPr lang="en-US" sz="1000" smtClean="0"/>
              <a:pPr>
                <a:defRPr/>
              </a:pPr>
              <a:t>23</a:t>
            </a:fld>
            <a:endParaRPr lang="en-US" sz="1000" dirty="0"/>
          </a:p>
        </p:txBody>
      </p:sp>
      <p:sp>
        <p:nvSpPr>
          <p:cNvPr id="89093" name="TextBox 8"/>
          <p:cNvSpPr txBox="1">
            <a:spLocks noChangeArrowheads="1"/>
          </p:cNvSpPr>
          <p:nvPr/>
        </p:nvSpPr>
        <p:spPr bwMode="auto">
          <a:xfrm>
            <a:off x="457200" y="2133600"/>
            <a:ext cx="7086600" cy="307975"/>
          </a:xfrm>
          <a:prstGeom prst="rect">
            <a:avLst/>
          </a:prstGeom>
          <a:noFill/>
          <a:ln w="9525">
            <a:noFill/>
            <a:miter lim="800000"/>
            <a:headEnd/>
            <a:tailEnd/>
          </a:ln>
        </p:spPr>
        <p:txBody>
          <a:bodyPr lIns="0" rIns="0">
            <a:spAutoFit/>
          </a:bodyPr>
          <a:lstStyle/>
          <a:p>
            <a:r>
              <a:rPr lang="en-US" sz="1400" b="1">
                <a:solidFill>
                  <a:srgbClr val="0092D2"/>
                </a:solidFill>
                <a:cs typeface="Arial" charset="0"/>
              </a:rPr>
              <a:t>FEATURES AND ADVANTAGES OF DEPLOYMENT COMMUNITY APPROACH</a:t>
            </a:r>
          </a:p>
        </p:txBody>
      </p:sp>
      <p:cxnSp>
        <p:nvCxnSpPr>
          <p:cNvPr id="12" name="Straight Connector 11"/>
          <p:cNvCxnSpPr/>
          <p:nvPr/>
        </p:nvCxnSpPr>
        <p:spPr>
          <a:xfrm>
            <a:off x="457200" y="2133600"/>
            <a:ext cx="6400800"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 y="2209800"/>
            <a:ext cx="8382000" cy="41910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New electricity pricing models</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Process in place to ensure transformers are upgraded as needed</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Address issue of whether sale of power for vehicle charging is regulated activity</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Utility customer service</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Streamline EVSE permitting</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Update building codes</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Other preferences for plug-in vehicle drivers (parking, HOV lanes)</a:t>
            </a:r>
          </a:p>
          <a:p>
            <a:pPr marL="174625" indent="-174625" fontAlgn="auto">
              <a:lnSpc>
                <a:spcPts val="2000"/>
              </a:lnSpc>
              <a:spcBef>
                <a:spcPts val="900"/>
              </a:spcBef>
              <a:spcAft>
                <a:spcPts val="0"/>
              </a:spcAft>
              <a:buSzPct val="140000"/>
              <a:buFont typeface="Lucida Grande"/>
              <a:buChar char="›"/>
              <a:defRPr/>
            </a:pPr>
            <a:r>
              <a:rPr lang="en-US" sz="1400" dirty="0">
                <a:solidFill>
                  <a:schemeClr val="tx1">
                    <a:lumMod val="50000"/>
                    <a:lumOff val="50000"/>
                  </a:schemeClr>
                </a:solidFill>
                <a:latin typeface="Georgia" pitchFamily="18" charset="0"/>
                <a:cs typeface="Arial" pitchFamily="34" charset="0"/>
              </a:rPr>
              <a:t>Organization</a:t>
            </a:r>
          </a:p>
          <a:p>
            <a:pPr marL="174625" indent="-174625" fontAlgn="auto">
              <a:lnSpc>
                <a:spcPts val="2000"/>
              </a:lnSpc>
              <a:spcBef>
                <a:spcPts val="900"/>
              </a:spcBef>
              <a:spcAft>
                <a:spcPts val="0"/>
              </a:spcAft>
              <a:buSzPct val="140000"/>
              <a:buFont typeface="Lucida Grande"/>
              <a:buChar char="›"/>
              <a:defRPr/>
            </a:pPr>
            <a:endParaRPr lang="en-US" sz="1400" dirty="0">
              <a:solidFill>
                <a:schemeClr val="tx1">
                  <a:lumMod val="50000"/>
                  <a:lumOff val="50000"/>
                </a:schemeClr>
              </a:solidFill>
              <a:latin typeface="Georgia" pitchFamily="18" charset="0"/>
              <a:cs typeface="Arial" pitchFamily="34" charset="0"/>
            </a:endParaRPr>
          </a:p>
        </p:txBody>
      </p:sp>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Getting Ready for Plug-In Vehicles</a:t>
            </a:r>
          </a:p>
        </p:txBody>
      </p:sp>
      <p:sp>
        <p:nvSpPr>
          <p:cNvPr id="11" name="TextBox 10"/>
          <p:cNvSpPr txBox="1"/>
          <p:nvPr/>
        </p:nvSpPr>
        <p:spPr>
          <a:xfrm>
            <a:off x="381000" y="990600"/>
            <a:ext cx="83820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There are a range of activities that regions can take to prepare for the arrival of plug-in vehicles</a:t>
            </a:r>
            <a:endParaRPr lang="en-US" sz="2000" dirty="0">
              <a:latin typeface="Arial"/>
              <a:cs typeface="Arial"/>
            </a:endParaRPr>
          </a:p>
        </p:txBody>
      </p:sp>
      <p:sp>
        <p:nvSpPr>
          <p:cNvPr id="14" name="Slide Number Placeholder 6"/>
          <p:cNvSpPr>
            <a:spLocks noGrp="1"/>
          </p:cNvSpPr>
          <p:nvPr>
            <p:ph type="sldNum" sz="quarter" idx="12"/>
          </p:nvPr>
        </p:nvSpPr>
        <p:spPr/>
        <p:txBody>
          <a:bodyPr/>
          <a:lstStyle/>
          <a:p>
            <a:pPr>
              <a:defRPr/>
            </a:pPr>
            <a:fld id="{36700577-7EDF-4B21-B2EB-0D0C15F11B70}" type="slidenum">
              <a:rPr lang="en-US" sz="1000" smtClean="0"/>
              <a:pPr>
                <a:defRPr/>
              </a:pPr>
              <a:t>24</a:t>
            </a:fld>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0" y="2895600"/>
          <a:ext cx="8305800" cy="3505200"/>
        </p:xfrm>
        <a:graphic>
          <a:graphicData uri="http://schemas.openxmlformats.org/drawingml/2006/table">
            <a:tbl>
              <a:tblPr/>
              <a:tblGrid>
                <a:gridCol w="1212286"/>
                <a:gridCol w="114676"/>
                <a:gridCol w="1720136"/>
                <a:gridCol w="1867576"/>
                <a:gridCol w="835494"/>
                <a:gridCol w="1097611"/>
                <a:gridCol w="671672"/>
                <a:gridCol w="786348"/>
              </a:tblGrid>
              <a:tr h="711452">
                <a:tc>
                  <a:txBody>
                    <a:bodyPr/>
                    <a:lstStyle/>
                    <a:p>
                      <a:pPr algn="l" fontAlgn="b"/>
                      <a:r>
                        <a:rPr lang="en-US" sz="1200" b="0" i="0" u="none" strike="noStrike" dirty="0">
                          <a:solidFill>
                            <a:srgbClr val="000000"/>
                          </a:solidFill>
                          <a:latin typeface="Arial Rounded MT Bold"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latin typeface="Arial Rounded MT Bold" pitchFamily="34" charset="0"/>
                        </a:rPr>
                        <a:t>12:00 Midnight</a:t>
                      </a:r>
                    </a:p>
                  </a:txBody>
                  <a:tcPr marL="0" marR="0" marT="0" marB="0" anchor="b">
                    <a:lnL>
                      <a:noFill/>
                    </a:lnL>
                    <a:lnR>
                      <a:noFill/>
                    </a:lnR>
                    <a:lnT>
                      <a:noFill/>
                    </a:lnT>
                    <a:lnB w="12700" cap="flat" cmpd="sng" algn="ctr">
                      <a:solidFill>
                        <a:srgbClr val="40404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latin typeface="Arial Rounded MT Bold" pitchFamily="34" charset="0"/>
                        </a:rPr>
                        <a:t>7:00 AM</a:t>
                      </a:r>
                    </a:p>
                  </a:txBody>
                  <a:tcPr marL="0" marR="0" marT="0" marB="0" anchor="b">
                    <a:lnL>
                      <a:noFill/>
                    </a:lnL>
                    <a:lnR>
                      <a:noFill/>
                    </a:lnR>
                    <a:lnT>
                      <a:noFill/>
                    </a:lnT>
                    <a:lnB w="12700" cap="flat" cmpd="sng" algn="ctr">
                      <a:solidFill>
                        <a:srgbClr val="40404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latin typeface="Arial Rounded MT Bold" pitchFamily="34" charset="0"/>
                        </a:rPr>
                        <a:t>2:00 PM</a:t>
                      </a:r>
                    </a:p>
                  </a:txBody>
                  <a:tcPr marL="0" marR="0" marT="0" marB="0" anchor="b">
                    <a:lnL>
                      <a:noFill/>
                    </a:lnL>
                    <a:lnR>
                      <a:noFill/>
                    </a:lnR>
                    <a:lnT>
                      <a:noFill/>
                    </a:lnT>
                    <a:lnB w="12700" cap="flat" cmpd="sng" algn="ctr">
                      <a:solidFill>
                        <a:srgbClr val="40404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latin typeface="Arial Rounded MT Bold" pitchFamily="34" charset="0"/>
                        </a:rPr>
                        <a:t> </a:t>
                      </a:r>
                    </a:p>
                  </a:txBody>
                  <a:tcPr marL="0" marR="0" marT="0" marB="0" anchor="b">
                    <a:lnL>
                      <a:noFill/>
                    </a:lnL>
                    <a:lnR>
                      <a:noFill/>
                    </a:lnR>
                    <a:lnT>
                      <a:noFill/>
                    </a:lnT>
                    <a:lnB w="12700" cap="flat" cmpd="sng" algn="ctr">
                      <a:solidFill>
                        <a:srgbClr val="404040"/>
                      </a:solidFill>
                      <a:prstDash val="solid"/>
                      <a:round/>
                      <a:headEnd type="none" w="med" len="med"/>
                      <a:tailEnd type="none" w="med" len="med"/>
                    </a:lnB>
                    <a:solidFill>
                      <a:srgbClr val="FFFFFF"/>
                    </a:solidFill>
                  </a:tcPr>
                </a:tc>
                <a:tc>
                  <a:txBody>
                    <a:bodyPr/>
                    <a:lstStyle/>
                    <a:p>
                      <a:pPr algn="l" fontAlgn="b"/>
                      <a:r>
                        <a:rPr lang="en-US" sz="1200" b="1" i="0" u="none" strike="noStrike" dirty="0">
                          <a:solidFill>
                            <a:srgbClr val="000000"/>
                          </a:solidFill>
                          <a:latin typeface="Arial Rounded MT Bold" pitchFamily="34" charset="0"/>
                        </a:rPr>
                        <a:t>9:00 PM</a:t>
                      </a:r>
                    </a:p>
                  </a:txBody>
                  <a:tcPr marL="0" marR="0" marT="0" marB="0" anchor="b">
                    <a:lnL>
                      <a:noFill/>
                    </a:lnL>
                    <a:lnR>
                      <a:noFill/>
                    </a:lnR>
                    <a:lnT>
                      <a:noFill/>
                    </a:lnT>
                    <a:lnB w="12700" cap="flat" cmpd="sng" algn="ctr">
                      <a:solidFill>
                        <a:srgbClr val="40404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latin typeface="Arial Rounded MT Bold" pitchFamily="34" charset="0"/>
                        </a:rPr>
                        <a:t>12:00 Midnight</a:t>
                      </a:r>
                    </a:p>
                  </a:txBody>
                  <a:tcPr marL="0" marR="0" marT="0" marB="0" anchor="b">
                    <a:lnL>
                      <a:noFill/>
                    </a:lnL>
                    <a:lnR>
                      <a:noFill/>
                    </a:lnR>
                    <a:lnT>
                      <a:noFill/>
                    </a:lnT>
                    <a:lnB w="12700" cap="flat" cmpd="sng" algn="ctr">
                      <a:solidFill>
                        <a:srgbClr val="404040"/>
                      </a:solidFill>
                      <a:prstDash val="solid"/>
                      <a:round/>
                      <a:headEnd type="none" w="med" len="med"/>
                      <a:tailEnd type="none" w="med" len="med"/>
                    </a:lnB>
                    <a:solidFill>
                      <a:srgbClr val="FFFFFF"/>
                    </a:solidFill>
                  </a:tcPr>
                </a:tc>
              </a:tr>
              <a:tr h="347049">
                <a:tc>
                  <a:txBody>
                    <a:bodyPr/>
                    <a:lstStyle/>
                    <a:p>
                      <a:pPr algn="r" fontAlgn="b"/>
                      <a:r>
                        <a:rPr lang="en-US" sz="1200" b="0" i="0" u="none" strike="noStrike">
                          <a:solidFill>
                            <a:srgbClr val="000000"/>
                          </a:solidFill>
                          <a:latin typeface="Arial Rounded MT Bold" pitchFamily="34" charset="0"/>
                        </a:rPr>
                        <a:t>Monday</a:t>
                      </a:r>
                    </a:p>
                  </a:txBody>
                  <a:tcPr marL="0" marR="0" marT="0"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FFFFFF"/>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w="1270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04040"/>
                      </a:solidFill>
                      <a:prstDash val="solid"/>
                      <a:round/>
                      <a:headEnd type="none" w="med" len="med"/>
                      <a:tailEnd type="none" w="med" len="med"/>
                    </a:lnT>
                    <a:lnB>
                      <a:noFill/>
                    </a:lnB>
                    <a:solidFill>
                      <a:srgbClr val="C5D9F1"/>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a:noFill/>
                    </a:lnB>
                    <a:solidFill>
                      <a:srgbClr val="538ED5"/>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E46D0A"/>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E46D0A"/>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538ED5"/>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a:noFill/>
                    </a:lnB>
                    <a:solidFill>
                      <a:srgbClr val="538ED5"/>
                    </a:solidFill>
                  </a:tcPr>
                </a:tc>
              </a:tr>
              <a:tr h="347049">
                <a:tc>
                  <a:txBody>
                    <a:bodyPr/>
                    <a:lstStyle/>
                    <a:p>
                      <a:pPr algn="r" fontAlgn="b"/>
                      <a:r>
                        <a:rPr lang="en-US" sz="1200" b="0" i="0" u="none" strike="noStrike">
                          <a:solidFill>
                            <a:srgbClr val="000000"/>
                          </a:solidFill>
                          <a:latin typeface="Arial Rounded MT Bold" pitchFamily="34" charset="0"/>
                        </a:rPr>
                        <a:t>Tuesday</a:t>
                      </a:r>
                    </a:p>
                  </a:txBody>
                  <a:tcPr marL="0" marR="0" marT="0"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latin typeface="Arial Rounded MT Bold" pitchFamily="34" charset="0"/>
                        </a:rPr>
                        <a:t>Off Peak</a:t>
                      </a:r>
                    </a:p>
                  </a:txBody>
                  <a:tcPr marL="0" marR="0" marT="0" marB="0" anchor="b">
                    <a:lnL w="1270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200" b="0" i="0" u="none" strike="noStrike">
                          <a:solidFill>
                            <a:srgbClr val="000000"/>
                          </a:solidFill>
                          <a:latin typeface="Arial Rounded MT Bold" pitchFamily="34" charset="0"/>
                        </a:rPr>
                        <a:t>Partial Peak</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538ED5"/>
                    </a:solidFill>
                  </a:tcPr>
                </a:tc>
                <a:tc gridSpan="2">
                  <a:txBody>
                    <a:bodyPr/>
                    <a:lstStyle/>
                    <a:p>
                      <a:pPr algn="ctr" fontAlgn="b"/>
                      <a:r>
                        <a:rPr lang="en-US" sz="1200" b="0" i="0" u="none" strike="noStrike">
                          <a:solidFill>
                            <a:srgbClr val="FFFFFF"/>
                          </a:solidFill>
                          <a:latin typeface="Arial Rounded MT Bold" pitchFamily="34" charset="0"/>
                        </a:rPr>
                        <a:t>Peak</a:t>
                      </a:r>
                    </a:p>
                  </a:txBody>
                  <a:tcPr marL="0" marR="0" marT="0" marB="0" anchor="b">
                    <a:lnL>
                      <a:noFill/>
                    </a:lnL>
                    <a:lnR>
                      <a:noFill/>
                    </a:lnR>
                    <a:lnT>
                      <a:noFill/>
                    </a:lnT>
                    <a:lnB>
                      <a:noFill/>
                    </a:lnB>
                    <a:solidFill>
                      <a:srgbClr val="E46D0A"/>
                    </a:solidFill>
                  </a:tcPr>
                </a:tc>
                <a:tc hMerge="1">
                  <a:txBody>
                    <a:bodyPr/>
                    <a:lstStyle/>
                    <a:p>
                      <a:endParaRPr lang="en-US"/>
                    </a:p>
                  </a:txBody>
                  <a:tcPr/>
                </a:tc>
                <a:tc gridSpan="2">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538ED5"/>
                    </a:solidFill>
                  </a:tcPr>
                </a:tc>
                <a:tc hMerge="1">
                  <a:txBody>
                    <a:bodyPr/>
                    <a:lstStyle/>
                    <a:p>
                      <a:endParaRPr lang="en-US"/>
                    </a:p>
                  </a:txBody>
                  <a:tcPr/>
                </a:tc>
              </a:tr>
              <a:tr h="347049">
                <a:tc>
                  <a:txBody>
                    <a:bodyPr/>
                    <a:lstStyle/>
                    <a:p>
                      <a:pPr algn="r" fontAlgn="b"/>
                      <a:r>
                        <a:rPr lang="en-US" sz="1200" b="0" i="0" u="none" strike="noStrike">
                          <a:solidFill>
                            <a:srgbClr val="000000"/>
                          </a:solidFill>
                          <a:latin typeface="Arial Rounded MT Bold" pitchFamily="34" charset="0"/>
                        </a:rPr>
                        <a:t>Wednesday</a:t>
                      </a:r>
                    </a:p>
                  </a:txBody>
                  <a:tcPr marL="0" marR="0" marT="0"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latin typeface="Arial Rounded MT Bold" pitchFamily="34" charset="0"/>
                        </a:rPr>
                        <a:t>5.0 cents/kWh</a:t>
                      </a:r>
                    </a:p>
                  </a:txBody>
                  <a:tcPr marL="0" marR="0" marT="0" marB="0" anchor="b">
                    <a:lnL w="1270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200" b="0" i="0" u="none" strike="noStrike">
                          <a:solidFill>
                            <a:srgbClr val="000000"/>
                          </a:solidFill>
                          <a:latin typeface="Arial Rounded MT Bold" pitchFamily="34" charset="0"/>
                        </a:rPr>
                        <a:t>10.4 cents/kWh</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538ED5"/>
                    </a:solidFill>
                  </a:tcPr>
                </a:tc>
                <a:tc gridSpan="2">
                  <a:txBody>
                    <a:bodyPr/>
                    <a:lstStyle/>
                    <a:p>
                      <a:pPr algn="ctr" fontAlgn="b"/>
                      <a:r>
                        <a:rPr lang="en-US" sz="1200" b="0" i="0" u="none" strike="noStrike">
                          <a:solidFill>
                            <a:srgbClr val="FFFFFF"/>
                          </a:solidFill>
                          <a:latin typeface="Arial Rounded MT Bold" pitchFamily="34" charset="0"/>
                        </a:rPr>
                        <a:t>28.4 cents/kWh</a:t>
                      </a:r>
                    </a:p>
                  </a:txBody>
                  <a:tcPr marL="0" marR="0" marT="0" marB="0" anchor="b">
                    <a:lnL>
                      <a:noFill/>
                    </a:lnL>
                    <a:lnR>
                      <a:noFill/>
                    </a:lnR>
                    <a:lnT>
                      <a:noFill/>
                    </a:lnT>
                    <a:lnB>
                      <a:noFill/>
                    </a:lnB>
                    <a:solidFill>
                      <a:srgbClr val="E46D0A"/>
                    </a:solidFill>
                  </a:tcPr>
                </a:tc>
                <a:tc hMerge="1">
                  <a:txBody>
                    <a:bodyPr/>
                    <a:lstStyle/>
                    <a:p>
                      <a:endParaRPr lang="en-US"/>
                    </a:p>
                  </a:txBody>
                  <a:tcPr/>
                </a:tc>
                <a:tc gridSpan="2">
                  <a:txBody>
                    <a:bodyPr/>
                    <a:lstStyle/>
                    <a:p>
                      <a:pPr algn="ctr" fontAlgn="b"/>
                      <a:r>
                        <a:rPr lang="en-US" sz="1200" b="0" i="0" u="none" strike="noStrike">
                          <a:solidFill>
                            <a:srgbClr val="000000"/>
                          </a:solidFill>
                          <a:latin typeface="Arial Rounded MT Bold" pitchFamily="34" charset="0"/>
                        </a:rPr>
                        <a:t>Partial</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538ED5"/>
                    </a:solidFill>
                  </a:tcPr>
                </a:tc>
                <a:tc hMerge="1">
                  <a:txBody>
                    <a:bodyPr/>
                    <a:lstStyle/>
                    <a:p>
                      <a:endParaRPr lang="en-US"/>
                    </a:p>
                  </a:txBody>
                  <a:tcPr/>
                </a:tc>
              </a:tr>
              <a:tr h="347049">
                <a:tc>
                  <a:txBody>
                    <a:bodyPr/>
                    <a:lstStyle/>
                    <a:p>
                      <a:pPr algn="r" fontAlgn="b"/>
                      <a:r>
                        <a:rPr lang="en-US" sz="1200" b="0" i="0" u="none" strike="noStrike">
                          <a:solidFill>
                            <a:srgbClr val="000000"/>
                          </a:solidFill>
                          <a:latin typeface="Arial Rounded MT Bold" pitchFamily="34" charset="0"/>
                        </a:rPr>
                        <a:t>Thursday</a:t>
                      </a:r>
                    </a:p>
                  </a:txBody>
                  <a:tcPr marL="0" marR="0" marT="0"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latin typeface="Arial Rounded MT Bold" pitchFamily="34" charset="0"/>
                        </a:rPr>
                        <a:t>5.6 cents/kWh</a:t>
                      </a:r>
                    </a:p>
                  </a:txBody>
                  <a:tcPr marL="0" marR="0" marT="0" marB="0" anchor="b">
                    <a:lnL w="1270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1200" b="0" i="0" u="none" strike="noStrike">
                          <a:solidFill>
                            <a:srgbClr val="000000"/>
                          </a:solidFill>
                          <a:latin typeface="Arial Rounded MT Bold" pitchFamily="34" charset="0"/>
                        </a:rPr>
                        <a:t>10.0 cents/kWh</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538ED5"/>
                    </a:solidFill>
                  </a:tcPr>
                </a:tc>
                <a:tc gridSpan="2">
                  <a:txBody>
                    <a:bodyPr/>
                    <a:lstStyle/>
                    <a:p>
                      <a:pPr algn="ctr" fontAlgn="b"/>
                      <a:r>
                        <a:rPr lang="en-US" sz="1200" b="0" i="0" u="none" strike="noStrike">
                          <a:solidFill>
                            <a:srgbClr val="FFFFFF"/>
                          </a:solidFill>
                          <a:latin typeface="Arial Rounded MT Bold" pitchFamily="34" charset="0"/>
                        </a:rPr>
                        <a:t>28.0 cents/kWh</a:t>
                      </a:r>
                    </a:p>
                  </a:txBody>
                  <a:tcPr marL="0" marR="0" marT="0" marB="0" anchor="b">
                    <a:lnL>
                      <a:noFill/>
                    </a:lnL>
                    <a:lnR>
                      <a:noFill/>
                    </a:lnR>
                    <a:lnT>
                      <a:noFill/>
                    </a:lnT>
                    <a:lnB>
                      <a:noFill/>
                    </a:lnB>
                    <a:solidFill>
                      <a:srgbClr val="E46D0A"/>
                    </a:solidFill>
                  </a:tcPr>
                </a:tc>
                <a:tc hMerge="1">
                  <a:txBody>
                    <a:bodyPr/>
                    <a:lstStyle/>
                    <a:p>
                      <a:endParaRPr lang="en-US"/>
                    </a:p>
                  </a:txBody>
                  <a:tcPr/>
                </a:tc>
                <a:tc gridSpan="2">
                  <a:txBody>
                    <a:bodyPr/>
                    <a:lstStyle/>
                    <a:p>
                      <a:pPr algn="ctr" fontAlgn="b"/>
                      <a:r>
                        <a:rPr lang="en-US" sz="1200" b="0" i="0" u="none" strike="noStrike">
                          <a:solidFill>
                            <a:srgbClr val="000000"/>
                          </a:solidFill>
                          <a:latin typeface="Arial Rounded MT Bold" pitchFamily="34" charset="0"/>
                        </a:rPr>
                        <a:t>Peak</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538ED5"/>
                    </a:solidFill>
                  </a:tcPr>
                </a:tc>
                <a:tc hMerge="1">
                  <a:txBody>
                    <a:bodyPr/>
                    <a:lstStyle/>
                    <a:p>
                      <a:endParaRPr lang="en-US"/>
                    </a:p>
                  </a:txBody>
                  <a:tcPr/>
                </a:tc>
              </a:tr>
              <a:tr h="347049">
                <a:tc>
                  <a:txBody>
                    <a:bodyPr/>
                    <a:lstStyle/>
                    <a:p>
                      <a:pPr algn="r" fontAlgn="b"/>
                      <a:r>
                        <a:rPr lang="en-US" sz="1200" b="0" i="0" u="none" strike="noStrike">
                          <a:solidFill>
                            <a:srgbClr val="000000"/>
                          </a:solidFill>
                          <a:latin typeface="Arial Rounded MT Bold" pitchFamily="34" charset="0"/>
                        </a:rPr>
                        <a:t>Friday</a:t>
                      </a:r>
                    </a:p>
                  </a:txBody>
                  <a:tcPr marL="0" marR="0" marT="0"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latin typeface="Arial Rounded MT Bold" pitchFamily="34" charset="0"/>
                        </a:rPr>
                        <a:t> </a:t>
                      </a:r>
                    </a:p>
                  </a:txBody>
                  <a:tcPr marL="0" marR="0" marT="0" marB="0" anchor="b">
                    <a:lnL w="1270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46D0A"/>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46D0A"/>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ED5"/>
                    </a:solidFill>
                  </a:tcPr>
                </a:tc>
              </a:tr>
              <a:tr h="347049">
                <a:tc>
                  <a:txBody>
                    <a:bodyPr/>
                    <a:lstStyle/>
                    <a:p>
                      <a:pPr algn="r" fontAlgn="b"/>
                      <a:r>
                        <a:rPr lang="en-US" sz="1200" b="0" i="0" u="none" strike="noStrike">
                          <a:solidFill>
                            <a:srgbClr val="000000"/>
                          </a:solidFill>
                          <a:latin typeface="Arial Rounded MT Bold" pitchFamily="34" charset="0"/>
                        </a:rPr>
                        <a:t>Saturday</a:t>
                      </a:r>
                    </a:p>
                  </a:txBody>
                  <a:tcPr marL="0" marR="0" marT="0"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latin typeface="Arial Rounded MT Bold" pitchFamily="34" charset="0"/>
                        </a:rPr>
                        <a:t> </a:t>
                      </a:r>
                    </a:p>
                  </a:txBody>
                  <a:tcPr marL="0" marR="0" marT="0" marB="0" anchor="b">
                    <a:lnL w="12700" cap="flat" cmpd="sng" algn="ctr">
                      <a:solidFill>
                        <a:srgbClr val="40404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200" b="0" i="0" u="none" strike="noStrike">
                          <a:solidFill>
                            <a:srgbClr val="000000"/>
                          </a:solidFill>
                          <a:latin typeface="Arial Rounded MT Bold" pitchFamily="34" charset="0"/>
                        </a:rPr>
                        <a:t>Partial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38ED5"/>
                    </a:solidFill>
                  </a:tcPr>
                </a:tc>
                <a:tc gridSpan="2">
                  <a:txBody>
                    <a:bodyPr/>
                    <a:lstStyle/>
                    <a:p>
                      <a:pPr algn="ctr" fontAlgn="b"/>
                      <a:r>
                        <a:rPr lang="en-US" sz="1200" b="0" i="0" u="none" strike="noStrike">
                          <a:solidFill>
                            <a:srgbClr val="000000"/>
                          </a:solidFill>
                          <a:latin typeface="Arial Rounded MT Bold" pitchFamily="34" charset="0"/>
                        </a:rPr>
                        <a:t>Off Peak</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hMerge="1">
                  <a:txBody>
                    <a:bodyPr/>
                    <a:lstStyle/>
                    <a:p>
                      <a:endParaRPr lang="en-US"/>
                    </a:p>
                  </a:txBody>
                  <a:tcPr/>
                </a:tc>
              </a:tr>
              <a:tr h="364403">
                <a:tc>
                  <a:txBody>
                    <a:bodyPr/>
                    <a:lstStyle/>
                    <a:p>
                      <a:pPr algn="r" fontAlgn="b"/>
                      <a:r>
                        <a:rPr lang="en-US" sz="1200" b="0" i="0" u="none" strike="noStrike">
                          <a:solidFill>
                            <a:srgbClr val="000000"/>
                          </a:solidFill>
                          <a:latin typeface="Arial Rounded MT Bold" pitchFamily="34" charset="0"/>
                        </a:rPr>
                        <a:t>Sunday</a:t>
                      </a:r>
                    </a:p>
                  </a:txBody>
                  <a:tcPr marL="0" marR="0" marT="0"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a:noFill/>
                    </a:lnB>
                    <a:solidFill>
                      <a:srgbClr val="FFFFFF"/>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w="12700" cap="flat" cmpd="sng" algn="ctr">
                      <a:solidFill>
                        <a:srgbClr val="404040"/>
                      </a:solidFill>
                      <a:prstDash val="solid"/>
                      <a:round/>
                      <a:headEnd type="none" w="med" len="med"/>
                      <a:tailEnd type="none" w="med" len="med"/>
                    </a:lnL>
                    <a:lnR>
                      <a:noFill/>
                    </a:lnR>
                    <a:lnT>
                      <a:noFill/>
                    </a:lnT>
                    <a:lnB w="12700" cap="flat" cmpd="sng" algn="ctr">
                      <a:solidFill>
                        <a:srgbClr val="404040"/>
                      </a:solidFill>
                      <a:prstDash val="solid"/>
                      <a:round/>
                      <a:headEnd type="none" w="med" len="med"/>
                      <a:tailEnd type="none" w="med" len="med"/>
                    </a:lnB>
                    <a:solidFill>
                      <a:srgbClr val="C5D9F1"/>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a:noFill/>
                    </a:lnT>
                    <a:lnB w="12700" cap="flat" cmpd="sng" algn="ctr">
                      <a:solidFill>
                        <a:srgbClr val="404040"/>
                      </a:solidFill>
                      <a:prstDash val="solid"/>
                      <a:round/>
                      <a:headEnd type="none" w="med" len="med"/>
                      <a:tailEnd type="none" w="med" len="med"/>
                    </a:lnB>
                    <a:solidFill>
                      <a:srgbClr val="C5D9F1"/>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404040"/>
                      </a:solidFill>
                      <a:prstDash val="solid"/>
                      <a:round/>
                      <a:headEnd type="none" w="med" len="med"/>
                      <a:tailEnd type="none" w="med" len="med"/>
                    </a:lnB>
                    <a:solidFill>
                      <a:srgbClr val="C5D9F1"/>
                    </a:solidFill>
                  </a:tcPr>
                </a:tc>
                <a:tc>
                  <a:txBody>
                    <a:bodyPr/>
                    <a:lstStyle/>
                    <a:p>
                      <a:pPr algn="ctr" fontAlgn="b"/>
                      <a:r>
                        <a:rPr lang="en-US" sz="1200" b="0" i="0" u="none" strike="noStrike">
                          <a:solidFill>
                            <a:srgbClr val="000000"/>
                          </a:solidFill>
                          <a:latin typeface="Arial Rounded MT Bold" pitchFamily="34" charset="0"/>
                        </a:rPr>
                        <a:t>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404040"/>
                      </a:solidFill>
                      <a:prstDash val="solid"/>
                      <a:round/>
                      <a:headEnd type="none" w="med" len="med"/>
                      <a:tailEnd type="none" w="med" len="med"/>
                    </a:lnB>
                    <a:solidFill>
                      <a:srgbClr val="538ED5"/>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404040"/>
                      </a:solidFill>
                      <a:prstDash val="solid"/>
                      <a:round/>
                      <a:headEnd type="none" w="med" len="med"/>
                      <a:tailEnd type="none" w="med" len="med"/>
                    </a:lnB>
                    <a:solidFill>
                      <a:srgbClr val="C5D9F1"/>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w="12700" cap="flat" cmpd="sng" algn="ctr">
                      <a:solidFill>
                        <a:srgbClr val="404040"/>
                      </a:solidFill>
                      <a:prstDash val="solid"/>
                      <a:round/>
                      <a:headEnd type="none" w="med" len="med"/>
                      <a:tailEnd type="none" w="med" len="med"/>
                    </a:lnR>
                    <a:lnT>
                      <a:noFill/>
                    </a:lnT>
                    <a:lnB w="12700" cap="flat" cmpd="sng" algn="ctr">
                      <a:solidFill>
                        <a:srgbClr val="404040"/>
                      </a:solidFill>
                      <a:prstDash val="solid"/>
                      <a:round/>
                      <a:headEnd type="none" w="med" len="med"/>
                      <a:tailEnd type="none" w="med" len="med"/>
                    </a:lnB>
                    <a:solidFill>
                      <a:srgbClr val="C5D9F1"/>
                    </a:solidFill>
                  </a:tcPr>
                </a:tc>
              </a:tr>
              <a:tr h="347049">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latin typeface="Arial Rounded MT Bold"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latin typeface="Arial Rounded MT Bold" pitchFamily="34" charset="0"/>
                        </a:rPr>
                        <a:t> </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latin typeface="Arial Rounded MT Bold" pitchFamily="34" charset="0"/>
                        </a:rPr>
                        <a:t> </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latin typeface="Arial Rounded MT Bold" pitchFamily="34" charset="0"/>
                        </a:rPr>
                        <a:t> </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latin typeface="Arial Rounded MT Bold" pitchFamily="34" charset="0"/>
                        </a:rPr>
                        <a:t>5:00 PM</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latin typeface="Arial Rounded MT Bold" pitchFamily="34" charset="0"/>
                        </a:rPr>
                        <a:t>9:00 PM</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FFFFFF"/>
                    </a:solidFill>
                  </a:tcPr>
                </a:tc>
                <a:tc>
                  <a:txBody>
                    <a:bodyPr/>
                    <a:lstStyle/>
                    <a:p>
                      <a:pPr algn="l" fontAlgn="b"/>
                      <a:r>
                        <a:rPr lang="en-US" sz="1200" b="1" i="0" u="none" strike="noStrike" dirty="0">
                          <a:solidFill>
                            <a:srgbClr val="000000"/>
                          </a:solidFill>
                          <a:latin typeface="Arial Rounded MT Bold" pitchFamily="34" charset="0"/>
                        </a:rPr>
                        <a:t> </a:t>
                      </a:r>
                    </a:p>
                  </a:txBody>
                  <a:tcPr marL="0" marR="0" marT="0" marB="0" anchor="b">
                    <a:lnL>
                      <a:noFill/>
                    </a:lnL>
                    <a:lnR>
                      <a:noFill/>
                    </a:lnR>
                    <a:lnT w="12700" cap="flat" cmpd="sng" algn="ctr">
                      <a:solidFill>
                        <a:srgbClr val="404040"/>
                      </a:solidFill>
                      <a:prstDash val="solid"/>
                      <a:round/>
                      <a:headEnd type="none" w="med" len="med"/>
                      <a:tailEnd type="none" w="med" len="med"/>
                    </a:lnT>
                    <a:lnB>
                      <a:noFill/>
                    </a:lnB>
                    <a:solidFill>
                      <a:srgbClr val="FFFFFF"/>
                    </a:solidFill>
                  </a:tcPr>
                </a:tc>
              </a:tr>
            </a:tbl>
          </a:graphicData>
        </a:graphic>
      </p:graphicFrame>
      <p:sp>
        <p:nvSpPr>
          <p:cNvPr id="2" name="Title 1"/>
          <p:cNvSpPr>
            <a:spLocks noGrp="1"/>
          </p:cNvSpPr>
          <p:nvPr>
            <p:ph type="title"/>
          </p:nvPr>
        </p:nvSpPr>
        <p:spPr>
          <a:xfrm>
            <a:off x="384175" y="301625"/>
            <a:ext cx="8229600" cy="639763"/>
          </a:xfrm>
        </p:spPr>
        <p:txBody>
          <a:bodyPr>
            <a:noAutofit/>
          </a:bodyPr>
          <a:lstStyle/>
          <a:p>
            <a:pPr eaLnBrk="1" hangingPunct="1">
              <a:defRPr/>
            </a:pPr>
            <a:r>
              <a:rPr lang="en-US" sz="3000" dirty="0" smtClean="0"/>
              <a:t>Electric Power Sector: Generation</a:t>
            </a:r>
            <a:endParaRPr lang="en-US" sz="3000" dirty="0"/>
          </a:p>
        </p:txBody>
      </p:sp>
      <p:sp>
        <p:nvSpPr>
          <p:cNvPr id="4" name="Slide Number Placeholder 3"/>
          <p:cNvSpPr>
            <a:spLocks noGrp="1"/>
          </p:cNvSpPr>
          <p:nvPr>
            <p:ph type="sldNum" sz="quarter" idx="12"/>
          </p:nvPr>
        </p:nvSpPr>
        <p:spPr/>
        <p:txBody>
          <a:bodyPr/>
          <a:lstStyle/>
          <a:p>
            <a:pPr>
              <a:defRPr/>
            </a:pPr>
            <a:fld id="{2790332A-1DB2-4C80-8F94-376E17A7C937}" type="slidenum">
              <a:rPr lang="en-US" smtClean="0"/>
              <a:pPr>
                <a:defRPr/>
              </a:pPr>
              <a:t>25</a:t>
            </a:fld>
            <a:endParaRPr lang="en-US" dirty="0"/>
          </a:p>
        </p:txBody>
      </p:sp>
      <p:sp>
        <p:nvSpPr>
          <p:cNvPr id="7" name="TextBox 7"/>
          <p:cNvSpPr txBox="1">
            <a:spLocks noChangeArrowheads="1"/>
          </p:cNvSpPr>
          <p:nvPr>
            <p:custDataLst>
              <p:tags r:id="rId1"/>
            </p:custDataLst>
          </p:nvPr>
        </p:nvSpPr>
        <p:spPr bwMode="auto">
          <a:xfrm>
            <a:off x="381000" y="6477000"/>
            <a:ext cx="5562600" cy="123825"/>
          </a:xfrm>
          <a:prstGeom prst="rect">
            <a:avLst/>
          </a:prstGeom>
          <a:noFill/>
          <a:ln w="9525">
            <a:noFill/>
            <a:miter lim="800000"/>
            <a:headEnd/>
            <a:tailEnd/>
          </a:ln>
        </p:spPr>
        <p:txBody>
          <a:bodyPr lIns="0" tIns="0" rIns="0" bIns="0">
            <a:spAutoFit/>
          </a:bodyPr>
          <a:lstStyle/>
          <a:p>
            <a:pPr>
              <a:buClr>
                <a:srgbClr val="D4C9BB"/>
              </a:buClr>
              <a:buSzPct val="100000"/>
              <a:defRPr/>
            </a:pPr>
            <a:r>
              <a:rPr lang="en-US" sz="800" dirty="0">
                <a:solidFill>
                  <a:schemeClr val="tx1">
                    <a:lumMod val="50000"/>
                    <a:lumOff val="50000"/>
                  </a:schemeClr>
                </a:solidFill>
                <a:latin typeface="Arial" pitchFamily="34" charset="0"/>
              </a:rPr>
              <a:t>Source: PG&amp;E</a:t>
            </a:r>
            <a:endParaRPr lang="en-US" sz="800" dirty="0">
              <a:solidFill>
                <a:schemeClr val="tx1">
                  <a:lumMod val="50000"/>
                  <a:lumOff val="50000"/>
                </a:schemeClr>
              </a:solidFill>
              <a:latin typeface="Arial" pitchFamily="34" charset="0"/>
            </a:endParaRPr>
          </a:p>
        </p:txBody>
      </p:sp>
      <p:sp>
        <p:nvSpPr>
          <p:cNvPr id="8" name="TextBox 7"/>
          <p:cNvSpPr txBox="1"/>
          <p:nvPr/>
        </p:nvSpPr>
        <p:spPr>
          <a:xfrm>
            <a:off x="381000" y="990600"/>
            <a:ext cx="85344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Price signals will be critical to maximize the efficiency of the grid and avoid excessive investments in new generation and distribution equipment. </a:t>
            </a:r>
          </a:p>
          <a:p>
            <a:pPr>
              <a:lnSpc>
                <a:spcPts val="2700"/>
              </a:lnSpc>
              <a:defRPr/>
            </a:pPr>
            <a:endParaRPr lang="en-US" sz="2000" dirty="0">
              <a:solidFill>
                <a:schemeClr val="tx1">
                  <a:lumMod val="50000"/>
                  <a:lumOff val="50000"/>
                </a:schemeClr>
              </a:solidFill>
              <a:latin typeface="Arial"/>
              <a:cs typeface="Arial"/>
            </a:endParaRPr>
          </a:p>
          <a:p>
            <a:pPr>
              <a:lnSpc>
                <a:spcPts val="2700"/>
              </a:lnSpc>
              <a:defRPr/>
            </a:pPr>
            <a:endParaRPr lang="en-US" sz="2000" dirty="0">
              <a:solidFill>
                <a:schemeClr val="tx1">
                  <a:lumMod val="50000"/>
                  <a:lumOff val="50000"/>
                </a:schemeClr>
              </a:solidFill>
              <a:latin typeface="Arial"/>
              <a:cs typeface="Arial"/>
            </a:endParaRPr>
          </a:p>
          <a:p>
            <a:pPr>
              <a:defRPr/>
            </a:pPr>
            <a:endParaRPr lang="en-US" sz="2000" dirty="0">
              <a:latin typeface="Arial"/>
              <a:cs typeface="Arial"/>
            </a:endParaRPr>
          </a:p>
        </p:txBody>
      </p:sp>
      <p:sp>
        <p:nvSpPr>
          <p:cNvPr id="93263" name="TextBox 8"/>
          <p:cNvSpPr txBox="1">
            <a:spLocks noChangeArrowheads="1"/>
          </p:cNvSpPr>
          <p:nvPr/>
        </p:nvSpPr>
        <p:spPr bwMode="auto">
          <a:xfrm>
            <a:off x="381000" y="2895600"/>
            <a:ext cx="79248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SAMPLE ELECTRIC VEHICLE RATE PLAN (PG&amp;E)</a:t>
            </a:r>
          </a:p>
        </p:txBody>
      </p:sp>
      <p:cxnSp>
        <p:nvCxnSpPr>
          <p:cNvPr id="10" name="Straight Connector 9"/>
          <p:cNvCxnSpPr/>
          <p:nvPr/>
        </p:nvCxnSpPr>
        <p:spPr>
          <a:xfrm>
            <a:off x="381000" y="2819400"/>
            <a:ext cx="7954963" cy="1588"/>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1000" y="2209800"/>
            <a:ext cx="8534400" cy="663575"/>
          </a:xfrm>
          <a:prstGeom prst="rect">
            <a:avLst/>
          </a:prstGeom>
          <a:noFill/>
        </p:spPr>
        <p:txBody>
          <a:bodyPr lIns="0" tIns="0" rIns="0" bIns="0" spcCol="457200"/>
          <a:lstStyle/>
          <a:p>
            <a:pPr marL="174625" indent="-174625" fontAlgn="auto">
              <a:lnSpc>
                <a:spcPts val="2000"/>
              </a:lnSpc>
              <a:spcBef>
                <a:spcPts val="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A number of utilities, including PG&amp;E, Detroit Edison, and Alaska Electric Light and Power have announced that they are planning or implementing special EV rate pilot programs.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Getting Ready for Plug-In Vehicles</a:t>
            </a:r>
          </a:p>
        </p:txBody>
      </p:sp>
      <p:sp>
        <p:nvSpPr>
          <p:cNvPr id="11" name="TextBox 10"/>
          <p:cNvSpPr txBox="1"/>
          <p:nvPr/>
        </p:nvSpPr>
        <p:spPr>
          <a:xfrm>
            <a:off x="381000" y="990600"/>
            <a:ext cx="83820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There are a range of activities that regions can take to prepare for the arrival of plug-in vehicles</a:t>
            </a:r>
            <a:endParaRPr lang="en-US" sz="2000" dirty="0">
              <a:latin typeface="Arial"/>
              <a:cs typeface="Arial"/>
            </a:endParaRPr>
          </a:p>
        </p:txBody>
      </p:sp>
      <p:sp>
        <p:nvSpPr>
          <p:cNvPr id="14" name="Slide Number Placeholder 6"/>
          <p:cNvSpPr>
            <a:spLocks noGrp="1"/>
          </p:cNvSpPr>
          <p:nvPr>
            <p:ph type="sldNum" sz="quarter" idx="12"/>
          </p:nvPr>
        </p:nvSpPr>
        <p:spPr/>
        <p:txBody>
          <a:bodyPr/>
          <a:lstStyle/>
          <a:p>
            <a:pPr>
              <a:defRPr/>
            </a:pPr>
            <a:fld id="{E1BFF9BB-DB0D-4037-81D0-ECA62B0415F1}" type="slidenum">
              <a:rPr lang="en-US" sz="1000" smtClean="0"/>
              <a:pPr>
                <a:defRPr/>
              </a:pPr>
              <a:t>26</a:t>
            </a:fld>
            <a:endParaRPr lang="en-US" sz="1000" dirty="0"/>
          </a:p>
        </p:txBody>
      </p:sp>
      <p:sp>
        <p:nvSpPr>
          <p:cNvPr id="95236" name="TextBox 8"/>
          <p:cNvSpPr txBox="1">
            <a:spLocks noChangeArrowheads="1"/>
          </p:cNvSpPr>
          <p:nvPr/>
        </p:nvSpPr>
        <p:spPr bwMode="auto">
          <a:xfrm>
            <a:off x="304800" y="6400800"/>
            <a:ext cx="1292225" cy="246063"/>
          </a:xfrm>
          <a:prstGeom prst="rect">
            <a:avLst/>
          </a:prstGeom>
          <a:noFill/>
          <a:ln w="9525">
            <a:noFill/>
            <a:miter lim="800000"/>
            <a:headEnd/>
            <a:tailEnd/>
          </a:ln>
        </p:spPr>
        <p:txBody>
          <a:bodyPr wrap="none">
            <a:spAutoFit/>
          </a:bodyPr>
          <a:lstStyle/>
          <a:p>
            <a:r>
              <a:rPr lang="en-US" sz="1000">
                <a:latin typeface="Times New Roman" pitchFamily="18" charset="0"/>
                <a:cs typeface="Times New Roman" pitchFamily="18" charset="0"/>
              </a:rPr>
              <a:t>Source: EPRI, PG&amp;E</a:t>
            </a:r>
          </a:p>
        </p:txBody>
      </p:sp>
      <p:graphicFrame>
        <p:nvGraphicFramePr>
          <p:cNvPr id="10" name="Chart 9"/>
          <p:cNvGraphicFramePr/>
          <p:nvPr/>
        </p:nvGraphicFramePr>
        <p:xfrm>
          <a:off x="0" y="1905000"/>
          <a:ext cx="83058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Getting Ready for Plug-In Vehicles</a:t>
            </a:r>
          </a:p>
        </p:txBody>
      </p:sp>
      <p:sp>
        <p:nvSpPr>
          <p:cNvPr id="11" name="TextBox 10"/>
          <p:cNvSpPr txBox="1"/>
          <p:nvPr/>
        </p:nvSpPr>
        <p:spPr>
          <a:xfrm>
            <a:off x="381000" y="990600"/>
            <a:ext cx="83820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Where vehicles spend their time</a:t>
            </a:r>
            <a:endParaRPr lang="en-US" sz="2000" dirty="0">
              <a:latin typeface="Arial"/>
              <a:cs typeface="Arial"/>
            </a:endParaRPr>
          </a:p>
        </p:txBody>
      </p:sp>
      <p:sp>
        <p:nvSpPr>
          <p:cNvPr id="14" name="Slide Number Placeholder 6"/>
          <p:cNvSpPr>
            <a:spLocks noGrp="1"/>
          </p:cNvSpPr>
          <p:nvPr>
            <p:ph type="sldNum" sz="quarter" idx="12"/>
          </p:nvPr>
        </p:nvSpPr>
        <p:spPr/>
        <p:txBody>
          <a:bodyPr/>
          <a:lstStyle/>
          <a:p>
            <a:pPr>
              <a:defRPr/>
            </a:pPr>
            <a:fld id="{B75B5277-C12E-4C5D-928C-D9EF72040268}" type="slidenum">
              <a:rPr lang="en-US" sz="1000" smtClean="0"/>
              <a:pPr>
                <a:defRPr/>
              </a:pPr>
              <a:t>27</a:t>
            </a:fld>
            <a:endParaRPr lang="en-US" sz="1000" dirty="0"/>
          </a:p>
        </p:txBody>
      </p:sp>
      <p:sp>
        <p:nvSpPr>
          <p:cNvPr id="97284" name="TextBox 8"/>
          <p:cNvSpPr txBox="1">
            <a:spLocks noChangeArrowheads="1"/>
          </p:cNvSpPr>
          <p:nvPr/>
        </p:nvSpPr>
        <p:spPr bwMode="auto">
          <a:xfrm>
            <a:off x="304800" y="6400800"/>
            <a:ext cx="850900" cy="246063"/>
          </a:xfrm>
          <a:prstGeom prst="rect">
            <a:avLst/>
          </a:prstGeom>
          <a:noFill/>
          <a:ln w="9525">
            <a:noFill/>
            <a:miter lim="800000"/>
            <a:headEnd/>
            <a:tailEnd/>
          </a:ln>
        </p:spPr>
        <p:txBody>
          <a:bodyPr wrap="none">
            <a:spAutoFit/>
          </a:bodyPr>
          <a:lstStyle/>
          <a:p>
            <a:r>
              <a:rPr lang="en-US" sz="1000">
                <a:latin typeface="Times New Roman" pitchFamily="18" charset="0"/>
                <a:cs typeface="Times New Roman" pitchFamily="18" charset="0"/>
              </a:rPr>
              <a:t>Source: SAE</a:t>
            </a:r>
          </a:p>
        </p:txBody>
      </p:sp>
      <p:pic>
        <p:nvPicPr>
          <p:cNvPr id="97285" name="Picture 1" descr="image001"/>
          <p:cNvPicPr>
            <a:picLocks noChangeAspect="1" noChangeArrowheads="1"/>
          </p:cNvPicPr>
          <p:nvPr/>
        </p:nvPicPr>
        <p:blipFill>
          <a:blip r:embed="rId3"/>
          <a:srcRect/>
          <a:stretch>
            <a:fillRect/>
          </a:stretch>
        </p:blipFill>
        <p:spPr bwMode="auto">
          <a:xfrm>
            <a:off x="609600" y="1981200"/>
            <a:ext cx="7772400" cy="438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304800" y="2514600"/>
          <a:ext cx="57150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400800" y="2057400"/>
            <a:ext cx="2514600" cy="4419600"/>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pitchFamily="34" charset="0"/>
              </a:rPr>
              <a:t>The oil intensity of the U.S. economy is about half of the 1974 level.</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pitchFamily="34" charset="0"/>
              </a:rPr>
              <a:t>However, while we may be more resilient to high oil prices, spikes are occurring more frequently at high levels. The more important data point is oil spending as a share of GDP.</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pitchFamily="34" charset="0"/>
              </a:rPr>
              <a:t>At between 4 and 5 percent of GDP, oil spending is again reaching levels typically associated with recession.</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pitchFamily="18" charset="0"/>
              <a:cs typeface="Arial" pitchFamily="34" charset="0"/>
            </a:endParaRPr>
          </a:p>
        </p:txBody>
      </p:sp>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hangingPunct="1">
              <a:defRPr/>
            </a:pPr>
            <a:r>
              <a:rPr lang="en-US" sz="3000" dirty="0" smtClean="0">
                <a:latin typeface="Arial"/>
                <a:cs typeface="Arial"/>
              </a:rPr>
              <a:t>The Economic Recovery is at Risk</a:t>
            </a:r>
          </a:p>
        </p:txBody>
      </p:sp>
      <p:sp>
        <p:nvSpPr>
          <p:cNvPr id="11" name="TextBox 10"/>
          <p:cNvSpPr txBox="1"/>
          <p:nvPr/>
        </p:nvSpPr>
        <p:spPr>
          <a:xfrm>
            <a:off x="381000" y="990600"/>
            <a:ext cx="8458200" cy="838200"/>
          </a:xfrm>
          <a:prstGeom prst="rect">
            <a:avLst/>
          </a:prstGeom>
          <a:noFill/>
        </p:spPr>
        <p:txBody>
          <a:bodyPr lIns="0" tIns="0" rIns="0" bIns="0"/>
          <a:lstStyle/>
          <a:p>
            <a:pPr>
              <a:lnSpc>
                <a:spcPts val="2700"/>
              </a:lnSpc>
              <a:defRPr/>
            </a:pPr>
            <a:r>
              <a:rPr lang="en-US" sz="2000" dirty="0">
                <a:solidFill>
                  <a:schemeClr val="tx1">
                    <a:lumMod val="50000"/>
                    <a:lumOff val="50000"/>
                  </a:schemeClr>
                </a:solidFill>
                <a:latin typeface="Arial"/>
                <a:cs typeface="Arial"/>
              </a:rPr>
              <a:t>Historically, high oil prices have been economically damaging. Oil spending over 4 percent of GDP has occurred concurrently with past recessions.</a:t>
            </a:r>
            <a:endParaRPr lang="en-US" sz="2000" dirty="0">
              <a:latin typeface="Arial"/>
              <a:cs typeface="Arial"/>
            </a:endParaRPr>
          </a:p>
        </p:txBody>
      </p:sp>
      <p:sp>
        <p:nvSpPr>
          <p:cNvPr id="14" name="Slide Number Placeholder 6"/>
          <p:cNvSpPr>
            <a:spLocks noGrp="1"/>
          </p:cNvSpPr>
          <p:nvPr>
            <p:ph type="sldNum" sz="quarter" idx="12"/>
          </p:nvPr>
        </p:nvSpPr>
        <p:spPr/>
        <p:txBody>
          <a:bodyPr/>
          <a:lstStyle/>
          <a:p>
            <a:pPr>
              <a:defRPr/>
            </a:pPr>
            <a:fld id="{4152F3E5-F357-47B4-8777-1AAC19FC1B6D}" type="slidenum">
              <a:rPr lang="en-US" sz="1000" smtClean="0"/>
              <a:pPr>
                <a:defRPr/>
              </a:pPr>
              <a:t>2</a:t>
            </a:fld>
            <a:endParaRPr lang="en-US" sz="1000" dirty="0"/>
          </a:p>
        </p:txBody>
      </p:sp>
      <p:sp>
        <p:nvSpPr>
          <p:cNvPr id="20486" name="TextBox 8"/>
          <p:cNvSpPr txBox="1">
            <a:spLocks noChangeArrowheads="1"/>
          </p:cNvSpPr>
          <p:nvPr/>
        </p:nvSpPr>
        <p:spPr bwMode="auto">
          <a:xfrm>
            <a:off x="457200" y="2133600"/>
            <a:ext cx="4267200" cy="307975"/>
          </a:xfrm>
          <a:prstGeom prst="rect">
            <a:avLst/>
          </a:prstGeom>
          <a:noFill/>
          <a:ln w="9525">
            <a:noFill/>
            <a:miter lim="800000"/>
            <a:headEnd/>
            <a:tailEnd/>
          </a:ln>
        </p:spPr>
        <p:txBody>
          <a:bodyPr lIns="0" rIns="0">
            <a:spAutoFit/>
          </a:bodyPr>
          <a:lstStyle/>
          <a:p>
            <a:r>
              <a:rPr lang="en-US" sz="1400" b="1">
                <a:solidFill>
                  <a:srgbClr val="0092D2"/>
                </a:solidFill>
                <a:cs typeface="Arial" charset="0"/>
              </a:rPr>
              <a:t>CRUDE OIL COSTS: SHARE OF U.S. GDP</a:t>
            </a:r>
          </a:p>
        </p:txBody>
      </p:sp>
      <p:cxnSp>
        <p:nvCxnSpPr>
          <p:cNvPr id="12" name="Straight Connector 11"/>
          <p:cNvCxnSpPr/>
          <p:nvPr/>
        </p:nvCxnSpPr>
        <p:spPr>
          <a:xfrm>
            <a:off x="457200" y="2133600"/>
            <a:ext cx="5486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0" y="6627813"/>
            <a:ext cx="6248400" cy="230187"/>
          </a:xfrm>
          <a:prstGeom prst="rect">
            <a:avLst/>
          </a:prstGeom>
          <a:noFill/>
        </p:spPr>
        <p:txBody>
          <a:bodyPr>
            <a:spAutoFit/>
          </a:bodyPr>
          <a:lstStyle/>
          <a:p>
            <a:pPr>
              <a:defRPr/>
            </a:pPr>
            <a:r>
              <a:rPr lang="en-US" sz="900" dirty="0">
                <a:solidFill>
                  <a:schemeClr val="tx1">
                    <a:lumMod val="50000"/>
                    <a:lumOff val="50000"/>
                  </a:schemeClr>
                </a:solidFill>
                <a:latin typeface="Arial" pitchFamily="34" charset="0"/>
              </a:rPr>
              <a:t>Source: BP, plc, </a:t>
            </a:r>
            <a:r>
              <a:rPr lang="en-US" sz="900" i="1" dirty="0">
                <a:solidFill>
                  <a:schemeClr val="tx1">
                    <a:lumMod val="50000"/>
                    <a:lumOff val="50000"/>
                  </a:schemeClr>
                </a:solidFill>
                <a:latin typeface="Arial" pitchFamily="34" charset="0"/>
              </a:rPr>
              <a:t>Statistical Review of World Energy 2010;  </a:t>
            </a:r>
            <a:r>
              <a:rPr lang="en-US" sz="900" dirty="0">
                <a:solidFill>
                  <a:schemeClr val="tx1">
                    <a:lumMod val="50000"/>
                    <a:lumOff val="50000"/>
                  </a:schemeClr>
                </a:solidFill>
                <a:latin typeface="Arial" pitchFamily="34" charset="0"/>
              </a:rPr>
              <a:t>DOE, EIA; U.S. Bureau of Economic Analysis</a:t>
            </a:r>
            <a:r>
              <a:rPr lang="en-US" sz="900" i="1" dirty="0">
                <a:solidFill>
                  <a:schemeClr val="tx1">
                    <a:lumMod val="50000"/>
                    <a:lumOff val="50000"/>
                  </a:schemeClr>
                </a:solidFill>
                <a:latin typeface="Arial" pitchFamily="34" charset="0"/>
              </a:rPr>
              <a:t> </a:t>
            </a:r>
            <a:endParaRPr lang="en-US" sz="900" dirty="0">
              <a:solidFill>
                <a:schemeClr val="tx1">
                  <a:lumMod val="50000"/>
                  <a:lumOff val="50000"/>
                </a:schemeClr>
              </a:solidFill>
              <a:latin typeface="Arial" pitchFamily="34" charset="0"/>
            </a:endParaRPr>
          </a:p>
        </p:txBody>
      </p:sp>
      <p:sp>
        <p:nvSpPr>
          <p:cNvPr id="16" name="TextBox 15"/>
          <p:cNvSpPr txBox="1"/>
          <p:nvPr/>
        </p:nvSpPr>
        <p:spPr>
          <a:xfrm>
            <a:off x="4267200" y="2590800"/>
            <a:ext cx="1066800" cy="246063"/>
          </a:xfrm>
          <a:prstGeom prst="rect">
            <a:avLst/>
          </a:prstGeom>
          <a:solidFill>
            <a:schemeClr val="tx1">
              <a:lumMod val="65000"/>
              <a:lumOff val="35000"/>
            </a:schemeClr>
          </a:solidFill>
        </p:spPr>
        <p:txBody>
          <a:bodyPr>
            <a:spAutoFit/>
          </a:bodyPr>
          <a:lstStyle/>
          <a:p>
            <a:pPr>
              <a:defRPr/>
            </a:pPr>
            <a:r>
              <a:rPr lang="en-US" sz="1000" dirty="0">
                <a:solidFill>
                  <a:schemeClr val="bg1"/>
                </a:solidFill>
                <a:latin typeface="Arial Rounded MT Bold" pitchFamily="34" charset="0"/>
              </a:rPr>
              <a:t>2011 DOE Est.</a:t>
            </a:r>
            <a:endParaRPr lang="en-US" sz="1000" dirty="0">
              <a:solidFill>
                <a:schemeClr val="bg1"/>
              </a:solidFill>
              <a:latin typeface="Arial Rounded MT Bold" pitchFamily="34" charset="0"/>
            </a:endParaRPr>
          </a:p>
        </p:txBody>
      </p:sp>
      <p:cxnSp>
        <p:nvCxnSpPr>
          <p:cNvPr id="23" name="Straight Connector 22"/>
          <p:cNvCxnSpPr/>
          <p:nvPr/>
        </p:nvCxnSpPr>
        <p:spPr>
          <a:xfrm rot="16200000" flipH="1">
            <a:off x="5295900" y="2857500"/>
            <a:ext cx="152400" cy="76200"/>
          </a:xfrm>
          <a:prstGeom prst="line">
            <a:avLst/>
          </a:prstGeom>
          <a:ln>
            <a:solidFill>
              <a:schemeClr val="tx1">
                <a:lumMod val="65000"/>
                <a:lumOff val="35000"/>
              </a:schemeClr>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World Oil Consumption</a:t>
            </a:r>
            <a:endParaRPr lang="en-US" sz="3000" dirty="0"/>
          </a:p>
        </p:txBody>
      </p:sp>
      <p:sp>
        <p:nvSpPr>
          <p:cNvPr id="13" name="TextBox 12"/>
          <p:cNvSpPr txBox="1"/>
          <p:nvPr/>
        </p:nvSpPr>
        <p:spPr>
          <a:xfrm>
            <a:off x="381000" y="990600"/>
            <a:ext cx="85344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The United States is the world’s largest oil consumer, accounting for one-fourth of global oil demand.  The majority—70 percent—is used in transport.</a:t>
            </a:r>
            <a:endParaRPr lang="en-US" sz="2000" dirty="0">
              <a:solidFill>
                <a:schemeClr val="tx2">
                  <a:lumMod val="90000"/>
                </a:schemeClr>
              </a:solidFill>
              <a:latin typeface="Arial"/>
              <a:cs typeface="Arial"/>
            </a:endParaRPr>
          </a:p>
          <a:p>
            <a:pPr fontAlgn="auto">
              <a:spcBef>
                <a:spcPts val="0"/>
              </a:spcBef>
              <a:spcAft>
                <a:spcPts val="0"/>
              </a:spcAft>
              <a:defRPr/>
            </a:pPr>
            <a:endParaRPr lang="en-US" sz="2000" dirty="0">
              <a:latin typeface="Arial"/>
              <a:cs typeface="Arial"/>
            </a:endParaRPr>
          </a:p>
        </p:txBody>
      </p:sp>
      <p:sp>
        <p:nvSpPr>
          <p:cNvPr id="15" name="TextBox 14"/>
          <p:cNvSpPr txBox="1"/>
          <p:nvPr/>
        </p:nvSpPr>
        <p:spPr>
          <a:xfrm>
            <a:off x="6096000" y="2133600"/>
            <a:ext cx="2362200" cy="3962400"/>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At  </a:t>
            </a:r>
            <a:r>
              <a:rPr lang="en-US" sz="1600" dirty="0">
                <a:solidFill>
                  <a:schemeClr val="tx1">
                    <a:lumMod val="50000"/>
                    <a:lumOff val="50000"/>
                  </a:schemeClr>
                </a:solidFill>
                <a:latin typeface="Georgia" pitchFamily="18" charset="0"/>
                <a:cs typeface="Arial"/>
              </a:rPr>
              <a:t>18.6 million </a:t>
            </a:r>
            <a:r>
              <a:rPr lang="en-US" sz="1600" dirty="0">
                <a:solidFill>
                  <a:schemeClr val="tx1">
                    <a:lumMod val="50000"/>
                    <a:lumOff val="50000"/>
                  </a:schemeClr>
                </a:solidFill>
                <a:latin typeface="Georgia" pitchFamily="18" charset="0"/>
                <a:cs typeface="Arial"/>
              </a:rPr>
              <a:t>barrels per day, the U.S. was the world’s largest consumer of petroleum in </a:t>
            </a:r>
            <a:r>
              <a:rPr lang="en-US" sz="1600" dirty="0">
                <a:solidFill>
                  <a:schemeClr val="tx1">
                    <a:lumMod val="50000"/>
                    <a:lumOff val="50000"/>
                  </a:schemeClr>
                </a:solidFill>
                <a:latin typeface="Georgia" pitchFamily="18" charset="0"/>
                <a:cs typeface="Arial"/>
              </a:rPr>
              <a:t>2009, </a:t>
            </a:r>
            <a:r>
              <a:rPr lang="en-US" sz="1600" dirty="0">
                <a:solidFill>
                  <a:schemeClr val="tx1">
                    <a:lumMod val="50000"/>
                    <a:lumOff val="50000"/>
                  </a:schemeClr>
                </a:solidFill>
                <a:latin typeface="Georgia" pitchFamily="18" charset="0"/>
                <a:cs typeface="Arial"/>
              </a:rPr>
              <a:t>using about three times as much as </a:t>
            </a:r>
            <a:r>
              <a:rPr lang="en-US" sz="1600" dirty="0">
                <a:solidFill>
                  <a:schemeClr val="tx1">
                    <a:lumMod val="50000"/>
                    <a:lumOff val="50000"/>
                  </a:schemeClr>
                </a:solidFill>
                <a:latin typeface="Georgia" pitchFamily="18" charset="0"/>
                <a:cs typeface="Arial"/>
              </a:rPr>
              <a:t>China.  Between 2005 and 2009, U.S. oil demand averaged 20.1 million barrels per day.</a:t>
            </a:r>
            <a:endParaRPr lang="en-US" sz="1600" dirty="0">
              <a:latin typeface="Georgia" pitchFamily="18" charset="0"/>
              <a:cs typeface="Arial"/>
            </a:endParaRP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U.S. transport sector alone consumes more oil than any national </a:t>
            </a:r>
            <a:r>
              <a:rPr lang="en-US" sz="1600" dirty="0">
                <a:solidFill>
                  <a:schemeClr val="tx1">
                    <a:lumMod val="50000"/>
                    <a:lumOff val="50000"/>
                  </a:schemeClr>
                </a:solidFill>
                <a:latin typeface="Georgia" pitchFamily="18" charset="0"/>
                <a:cs typeface="Georgia"/>
              </a:rPr>
              <a:t>economy in the </a:t>
            </a:r>
            <a:r>
              <a:rPr lang="en-US" sz="1600" dirty="0">
                <a:solidFill>
                  <a:schemeClr val="tx1">
                    <a:lumMod val="50000"/>
                    <a:lumOff val="50000"/>
                  </a:schemeClr>
                </a:solidFill>
                <a:latin typeface="Georgia" pitchFamily="18" charset="0"/>
                <a:cs typeface="Georgia"/>
              </a:rPr>
              <a:t>world.</a:t>
            </a:r>
            <a:endParaRPr lang="en-US" sz="1600" dirty="0">
              <a:solidFill>
                <a:schemeClr val="tx1">
                  <a:lumMod val="50000"/>
                  <a:lumOff val="50000"/>
                </a:schemeClr>
              </a:solidFill>
              <a:latin typeface="Georgia" pitchFamily="18" charset="0"/>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pitchFamily="18" charset="0"/>
              <a:cs typeface="Georgia"/>
            </a:endParaRPr>
          </a:p>
        </p:txBody>
      </p:sp>
      <p:cxnSp>
        <p:nvCxnSpPr>
          <p:cNvPr id="20" name="Straight Connector 19"/>
          <p:cNvCxnSpPr/>
          <p:nvPr/>
        </p:nvCxnSpPr>
        <p:spPr>
          <a:xfrm>
            <a:off x="381000" y="2133600"/>
            <a:ext cx="5334000" cy="1588"/>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01381" name="TextBox 20"/>
          <p:cNvSpPr txBox="1">
            <a:spLocks noChangeArrowheads="1"/>
          </p:cNvSpPr>
          <p:nvPr/>
        </p:nvSpPr>
        <p:spPr bwMode="auto">
          <a:xfrm>
            <a:off x="393700" y="2133600"/>
            <a:ext cx="5410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TOP WORLD OIL CONSUMERS, 2009</a:t>
            </a:r>
          </a:p>
        </p:txBody>
      </p:sp>
      <p:sp>
        <p:nvSpPr>
          <p:cNvPr id="16" name="Slide Number Placeholder 6"/>
          <p:cNvSpPr>
            <a:spLocks noGrp="1"/>
          </p:cNvSpPr>
          <p:nvPr>
            <p:ph type="sldNum" sz="quarter" idx="12"/>
          </p:nvPr>
        </p:nvSpPr>
        <p:spPr/>
        <p:txBody>
          <a:bodyPr/>
          <a:lstStyle/>
          <a:p>
            <a:pPr>
              <a:defRPr/>
            </a:pPr>
            <a:fld id="{B3177307-51BE-4438-91ED-6EC428504709}" type="slidenum">
              <a:rPr lang="en-US" sz="1000" smtClean="0"/>
              <a:pPr>
                <a:defRPr/>
              </a:pPr>
              <a:t>29</a:t>
            </a:fld>
            <a:endParaRPr lang="en-US" sz="1000" dirty="0"/>
          </a:p>
        </p:txBody>
      </p:sp>
      <p:graphicFrame>
        <p:nvGraphicFramePr>
          <p:cNvPr id="10" name="Chart 9"/>
          <p:cNvGraphicFramePr/>
          <p:nvPr/>
        </p:nvGraphicFramePr>
        <p:xfrm>
          <a:off x="304800" y="2438400"/>
          <a:ext cx="5486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World Oil Production</a:t>
            </a:r>
            <a:endParaRPr lang="en-US" sz="3000" dirty="0"/>
          </a:p>
        </p:txBody>
      </p:sp>
      <p:sp>
        <p:nvSpPr>
          <p:cNvPr id="13" name="TextBox 12"/>
          <p:cNvSpPr txBox="1"/>
          <p:nvPr/>
        </p:nvSpPr>
        <p:spPr>
          <a:xfrm>
            <a:off x="381000" y="990600"/>
            <a:ext cx="85344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The United States is the world’s third largest producer of oil.  However, domestic production has fallen sharply since its peak in 1970.</a:t>
            </a:r>
            <a:endParaRPr lang="en-US" sz="2000" dirty="0">
              <a:solidFill>
                <a:schemeClr val="tx2">
                  <a:lumMod val="90000"/>
                </a:schemeClr>
              </a:solidFill>
              <a:latin typeface="Arial"/>
              <a:cs typeface="Arial"/>
            </a:endParaRPr>
          </a:p>
          <a:p>
            <a:pPr fontAlgn="auto">
              <a:spcBef>
                <a:spcPts val="0"/>
              </a:spcBef>
              <a:spcAft>
                <a:spcPts val="0"/>
              </a:spcAft>
              <a:defRPr/>
            </a:pPr>
            <a:endParaRPr lang="en-US" sz="2000" dirty="0">
              <a:latin typeface="Arial"/>
              <a:cs typeface="Arial"/>
            </a:endParaRPr>
          </a:p>
        </p:txBody>
      </p:sp>
      <p:cxnSp>
        <p:nvCxnSpPr>
          <p:cNvPr id="20" name="Straight Connector 19"/>
          <p:cNvCxnSpPr/>
          <p:nvPr/>
        </p:nvCxnSpPr>
        <p:spPr>
          <a:xfrm>
            <a:off x="381000" y="2133600"/>
            <a:ext cx="5334000" cy="1588"/>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03428" name="TextBox 20"/>
          <p:cNvSpPr txBox="1">
            <a:spLocks noChangeArrowheads="1"/>
          </p:cNvSpPr>
          <p:nvPr/>
        </p:nvSpPr>
        <p:spPr bwMode="auto">
          <a:xfrm>
            <a:off x="393700" y="2133600"/>
            <a:ext cx="5410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TOP WORLD OIL PRODUCERS, 2009</a:t>
            </a:r>
          </a:p>
        </p:txBody>
      </p:sp>
      <p:sp>
        <p:nvSpPr>
          <p:cNvPr id="16" name="Slide Number Placeholder 6"/>
          <p:cNvSpPr>
            <a:spLocks noGrp="1"/>
          </p:cNvSpPr>
          <p:nvPr>
            <p:ph type="sldNum" sz="quarter" idx="12"/>
          </p:nvPr>
        </p:nvSpPr>
        <p:spPr/>
        <p:txBody>
          <a:bodyPr/>
          <a:lstStyle/>
          <a:p>
            <a:pPr>
              <a:defRPr/>
            </a:pPr>
            <a:fld id="{0DE416E0-DD36-40BC-90A5-464A686ECF64}" type="slidenum">
              <a:rPr lang="en-US" sz="1000" smtClean="0"/>
              <a:pPr>
                <a:defRPr/>
              </a:pPr>
              <a:t>30</a:t>
            </a:fld>
            <a:endParaRPr lang="en-US" sz="1000" dirty="0"/>
          </a:p>
        </p:txBody>
      </p:sp>
      <p:sp>
        <p:nvSpPr>
          <p:cNvPr id="12" name="TextBox 11"/>
          <p:cNvSpPr txBox="1"/>
          <p:nvPr/>
        </p:nvSpPr>
        <p:spPr>
          <a:xfrm>
            <a:off x="6019800" y="2057400"/>
            <a:ext cx="2514600" cy="4114800"/>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After decades of decline, U.S. field production of crude oil and natural gas liquids was up from 6.7 mbd in 2008 to 7.2 mbd in 2009.  Production increased again in 2010 to 7.5 mbd.</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Still, this level marks a sharp decline from the 1970 level of 11.3 mbd. Well productivity is also down from  18.1 barrels per day per well in 1970 to 10.1 barrels per day in 2009.</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pitchFamily="18" charset="0"/>
              <a:cs typeface="Georgia"/>
            </a:endParaRPr>
          </a:p>
        </p:txBody>
      </p:sp>
      <p:graphicFrame>
        <p:nvGraphicFramePr>
          <p:cNvPr id="11" name="Chart 10"/>
          <p:cNvGraphicFramePr/>
          <p:nvPr/>
        </p:nvGraphicFramePr>
        <p:xfrm>
          <a:off x="304800" y="2362200"/>
          <a:ext cx="55626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IOC Production: More Unconventionals</a:t>
            </a:r>
            <a:endParaRPr lang="en-US" sz="3000" dirty="0"/>
          </a:p>
        </p:txBody>
      </p:sp>
      <p:sp>
        <p:nvSpPr>
          <p:cNvPr id="13" name="TextBox 12"/>
          <p:cNvSpPr txBox="1"/>
          <p:nvPr/>
        </p:nvSpPr>
        <p:spPr>
          <a:xfrm>
            <a:off x="381000" y="990600"/>
            <a:ext cx="85344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The oil and gas resources available to traditional energy companies are increasingly unconventional, resulting in rising output from these sources. </a:t>
            </a:r>
            <a:endParaRPr lang="en-US" sz="2000" dirty="0">
              <a:solidFill>
                <a:schemeClr val="tx1">
                  <a:lumMod val="50000"/>
                  <a:lumOff val="50000"/>
                </a:schemeClr>
              </a:solidFill>
              <a:latin typeface="Arial"/>
              <a:cs typeface="Arial"/>
            </a:endParaRPr>
          </a:p>
          <a:p>
            <a:pPr fontAlgn="auto">
              <a:spcBef>
                <a:spcPts val="0"/>
              </a:spcBef>
              <a:spcAft>
                <a:spcPts val="0"/>
              </a:spcAft>
              <a:defRPr/>
            </a:pPr>
            <a:endParaRPr lang="en-US" sz="2000" dirty="0">
              <a:latin typeface="Arial"/>
              <a:cs typeface="Arial"/>
            </a:endParaRPr>
          </a:p>
        </p:txBody>
      </p:sp>
      <p:sp>
        <p:nvSpPr>
          <p:cNvPr id="15" name="TextBox 14"/>
          <p:cNvSpPr txBox="1"/>
          <p:nvPr/>
        </p:nvSpPr>
        <p:spPr>
          <a:xfrm>
            <a:off x="6629400" y="2057400"/>
            <a:ext cx="2133600" cy="3940175"/>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share of unconventional resources like oil sands, bitumen, gas-to-liquid, and oil shale has been steadily rising as a portion of most oil majors’ total output.</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trend is expected to continue across the board an to accelerate in many cases.</a:t>
            </a:r>
            <a:endParaRPr lang="en-US" sz="1600" dirty="0">
              <a:solidFill>
                <a:schemeClr val="tx1">
                  <a:lumMod val="50000"/>
                  <a:lumOff val="50000"/>
                </a:schemeClr>
              </a:solidFill>
              <a:latin typeface="Georgia"/>
              <a:cs typeface="Georgia"/>
            </a:endParaRPr>
          </a:p>
        </p:txBody>
      </p:sp>
      <p:cxnSp>
        <p:nvCxnSpPr>
          <p:cNvPr id="20" name="Straight Connector 19"/>
          <p:cNvCxnSpPr/>
          <p:nvPr/>
        </p:nvCxnSpPr>
        <p:spPr>
          <a:xfrm>
            <a:off x="304800" y="2133600"/>
            <a:ext cx="6035675" cy="1588"/>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05477" name="TextBox 20"/>
          <p:cNvSpPr txBox="1">
            <a:spLocks noChangeArrowheads="1"/>
          </p:cNvSpPr>
          <p:nvPr/>
        </p:nvSpPr>
        <p:spPr bwMode="auto">
          <a:xfrm>
            <a:off x="304800" y="2162175"/>
            <a:ext cx="60198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OIL MAJORS: SHARE OF UNCONVENTIONAL SUPPLIES IN OIL AND GAS OUTPUT</a:t>
            </a:r>
          </a:p>
        </p:txBody>
      </p:sp>
      <p:sp>
        <p:nvSpPr>
          <p:cNvPr id="11" name="Slide Number Placeholder 6"/>
          <p:cNvSpPr>
            <a:spLocks noGrp="1"/>
          </p:cNvSpPr>
          <p:nvPr>
            <p:ph type="sldNum" sz="quarter" idx="12"/>
          </p:nvPr>
        </p:nvSpPr>
        <p:spPr/>
        <p:txBody>
          <a:bodyPr/>
          <a:lstStyle/>
          <a:p>
            <a:pPr>
              <a:defRPr/>
            </a:pPr>
            <a:fld id="{BDCC45B4-BB2F-4163-8E39-74F661F53166}" type="slidenum">
              <a:rPr lang="en-US" sz="1000"/>
              <a:pPr>
                <a:defRPr/>
              </a:pPr>
              <a:t>31</a:t>
            </a:fld>
            <a:endParaRPr lang="en-US" sz="1000" dirty="0"/>
          </a:p>
        </p:txBody>
      </p:sp>
      <p:sp>
        <p:nvSpPr>
          <p:cNvPr id="14" name="TextBox 7"/>
          <p:cNvSpPr txBox="1">
            <a:spLocks noChangeArrowheads="1"/>
          </p:cNvSpPr>
          <p:nvPr>
            <p:custDataLst>
              <p:tags r:id="rId1"/>
            </p:custDataLst>
          </p:nvPr>
        </p:nvSpPr>
        <p:spPr bwMode="auto">
          <a:xfrm>
            <a:off x="152400" y="6657975"/>
            <a:ext cx="32766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Bernstein Research</a:t>
            </a:r>
            <a:endParaRPr lang="en-US" sz="800" dirty="0">
              <a:solidFill>
                <a:schemeClr val="tx1">
                  <a:lumMod val="50000"/>
                  <a:lumOff val="50000"/>
                </a:schemeClr>
              </a:solidFill>
              <a:latin typeface="Arial" pitchFamily="34" charset="0"/>
            </a:endParaRPr>
          </a:p>
        </p:txBody>
      </p:sp>
      <p:graphicFrame>
        <p:nvGraphicFramePr>
          <p:cNvPr id="10" name="Chart 9"/>
          <p:cNvGraphicFramePr/>
          <p:nvPr/>
        </p:nvGraphicFramePr>
        <p:xfrm>
          <a:off x="152400" y="2514600"/>
          <a:ext cx="6353176" cy="4038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7CC7911-91F2-4574-99D3-6C74842E6BC0}" type="slidenum">
              <a:rPr lang="en-US" smtClean="0"/>
              <a:pPr>
                <a:defRPr/>
              </a:pPr>
              <a:t>32</a:t>
            </a:fld>
            <a:endParaRPr lang="en-US" dirty="0"/>
          </a:p>
        </p:txBody>
      </p:sp>
      <p:cxnSp>
        <p:nvCxnSpPr>
          <p:cNvPr id="10" name="Straight Connector 9"/>
          <p:cNvCxnSpPr/>
          <p:nvPr/>
        </p:nvCxnSpPr>
        <p:spPr>
          <a:xfrm>
            <a:off x="533400" y="2057400"/>
            <a:ext cx="6126163"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07523" name="TextBox 13"/>
          <p:cNvSpPr txBox="1">
            <a:spLocks noChangeArrowheads="1"/>
          </p:cNvSpPr>
          <p:nvPr/>
        </p:nvSpPr>
        <p:spPr bwMode="auto">
          <a:xfrm>
            <a:off x="533400" y="2057400"/>
            <a:ext cx="63246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WORLD OIL PRODUCTION BY SOURCE (HISTORICAL AND FORECAST)</a:t>
            </a:r>
          </a:p>
        </p:txBody>
      </p:sp>
      <p:sp>
        <p:nvSpPr>
          <p:cNvPr id="7" name="Title 1"/>
          <p:cNvSpPr>
            <a:spLocks noGrp="1"/>
          </p:cNvSpPr>
          <p:nvPr>
            <p:ph type="title"/>
          </p:nvPr>
        </p:nvSpPr>
        <p:spPr>
          <a:xfrm>
            <a:off x="381000" y="304800"/>
            <a:ext cx="84582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The Challenge: Replacing Today’s Resources</a:t>
            </a:r>
            <a:endParaRPr lang="en-US" sz="3000" dirty="0"/>
          </a:p>
        </p:txBody>
      </p:sp>
      <p:sp>
        <p:nvSpPr>
          <p:cNvPr id="9" name="TextBox 8"/>
          <p:cNvSpPr txBox="1"/>
          <p:nvPr/>
        </p:nvSpPr>
        <p:spPr>
          <a:xfrm>
            <a:off x="381000" y="990600"/>
            <a:ext cx="84582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As conventional oil supplies become more difficult and costly to access, the challenge of replacing currently-producing oil fields will become paramount.</a:t>
            </a:r>
            <a:endParaRPr lang="en-US" sz="2000" dirty="0">
              <a:solidFill>
                <a:schemeClr val="tx1">
                  <a:lumMod val="50000"/>
                  <a:lumOff val="50000"/>
                </a:schemeClr>
              </a:solidFill>
              <a:latin typeface="Arial"/>
              <a:cs typeface="Arial"/>
            </a:endParaRPr>
          </a:p>
          <a:p>
            <a:pPr fontAlgn="auto">
              <a:spcBef>
                <a:spcPts val="0"/>
              </a:spcBef>
              <a:spcAft>
                <a:spcPts val="0"/>
              </a:spcAft>
              <a:defRPr/>
            </a:pPr>
            <a:endParaRPr lang="en-US" sz="2000" dirty="0">
              <a:latin typeface="Arial"/>
              <a:cs typeface="Arial"/>
            </a:endParaRPr>
          </a:p>
        </p:txBody>
      </p:sp>
      <p:sp>
        <p:nvSpPr>
          <p:cNvPr id="12" name="TextBox 11"/>
          <p:cNvSpPr txBox="1"/>
          <p:nvPr/>
        </p:nvSpPr>
        <p:spPr>
          <a:xfrm>
            <a:off x="6858000" y="1981200"/>
            <a:ext cx="2133600" cy="3940175"/>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Conventional oilfields experience natural decline rates that vary from 6 to 10 percent depending on maintenance.</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The oil fields supplying us with petroleum today need to be continuously replaced.  Going forward, un-</a:t>
            </a:r>
            <a:r>
              <a:rPr lang="en-US" sz="1600" dirty="0" err="1">
                <a:solidFill>
                  <a:schemeClr val="tx1">
                    <a:lumMod val="50000"/>
                    <a:lumOff val="50000"/>
                  </a:schemeClr>
                </a:solidFill>
                <a:latin typeface="Georgia"/>
                <a:cs typeface="Georgia"/>
              </a:rPr>
              <a:t>conventionals</a:t>
            </a:r>
            <a:r>
              <a:rPr lang="en-US" sz="1600" dirty="0">
                <a:solidFill>
                  <a:schemeClr val="tx1">
                    <a:lumMod val="50000"/>
                    <a:lumOff val="50000"/>
                  </a:schemeClr>
                </a:solidFill>
                <a:latin typeface="Georgia"/>
                <a:cs typeface="Georgia"/>
              </a:rPr>
              <a:t> will play a bigger role. </a:t>
            </a:r>
            <a:endParaRPr lang="en-US" sz="1600" dirty="0">
              <a:solidFill>
                <a:schemeClr val="tx1">
                  <a:lumMod val="50000"/>
                  <a:lumOff val="50000"/>
                </a:schemeClr>
              </a:solidFill>
              <a:latin typeface="Georgia"/>
              <a:cs typeface="Georgia"/>
            </a:endParaRPr>
          </a:p>
        </p:txBody>
      </p:sp>
      <p:sp>
        <p:nvSpPr>
          <p:cNvPr id="13" name="TextBox 7"/>
          <p:cNvSpPr txBox="1">
            <a:spLocks noChangeArrowheads="1"/>
          </p:cNvSpPr>
          <p:nvPr>
            <p:custDataLst>
              <p:tags r:id="rId1"/>
            </p:custDataLst>
          </p:nvPr>
        </p:nvSpPr>
        <p:spPr bwMode="auto">
          <a:xfrm>
            <a:off x="152400" y="6657975"/>
            <a:ext cx="32766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International Energy Agency, </a:t>
            </a:r>
            <a:r>
              <a:rPr lang="en-US" sz="800" i="1" dirty="0">
                <a:solidFill>
                  <a:schemeClr val="tx1">
                    <a:lumMod val="50000"/>
                    <a:lumOff val="50000"/>
                  </a:schemeClr>
                </a:solidFill>
                <a:latin typeface="Arial" pitchFamily="34" charset="0"/>
              </a:rPr>
              <a:t>World Energy Outlook 2010</a:t>
            </a:r>
            <a:endParaRPr lang="en-US" sz="800" dirty="0">
              <a:solidFill>
                <a:schemeClr val="tx1">
                  <a:lumMod val="50000"/>
                  <a:lumOff val="50000"/>
                </a:schemeClr>
              </a:solidFill>
              <a:latin typeface="Arial" pitchFamily="34" charset="0"/>
            </a:endParaRPr>
          </a:p>
        </p:txBody>
      </p:sp>
      <p:graphicFrame>
        <p:nvGraphicFramePr>
          <p:cNvPr id="14" name="Chart 13"/>
          <p:cNvGraphicFramePr/>
          <p:nvPr/>
        </p:nvGraphicFramePr>
        <p:xfrm>
          <a:off x="457200" y="2286000"/>
          <a:ext cx="60960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pitchFamily="34" charset="0"/>
                <a:cs typeface="Arial" pitchFamily="34" charset="0"/>
              </a:rPr>
              <a:t>Petroleum fuels account for approximately 40 percent of U.S. primary energy demand, more than any other fuel.</a:t>
            </a:r>
            <a:endParaRPr lang="en-US" sz="2000" dirty="0">
              <a:solidFill>
                <a:schemeClr val="tx1">
                  <a:lumMod val="50000"/>
                  <a:lumOff val="50000"/>
                </a:schemeClr>
              </a:solidFill>
              <a:latin typeface="Arial" pitchFamily="34" charset="0"/>
              <a:cs typeface="Arial" pitchFamily="34" charset="0"/>
            </a:endParaRPr>
          </a:p>
        </p:txBody>
      </p:sp>
      <p:sp>
        <p:nvSpPr>
          <p:cNvPr id="15" name="TextBox 14"/>
          <p:cNvSpPr txBox="1"/>
          <p:nvPr/>
        </p:nvSpPr>
        <p:spPr>
          <a:xfrm>
            <a:off x="381000" y="2209800"/>
            <a:ext cx="8382000" cy="838200"/>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Approximately 70 percent of U.S. oil consumption occurs in the transportation </a:t>
            </a:r>
            <a:r>
              <a:rPr lang="en-US" sz="1600" dirty="0">
                <a:solidFill>
                  <a:schemeClr val="tx1">
                    <a:lumMod val="50000"/>
                    <a:lumOff val="50000"/>
                  </a:schemeClr>
                </a:solidFill>
                <a:latin typeface="Georgia"/>
                <a:cs typeface="Georgia"/>
              </a:rPr>
              <a:t>sector, with 40 percent in light-duty vehicles.</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Transportation is 94 percent reliant on oil-based fuel for energy, with no scaled substitutes.</a:t>
            </a: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p:txBody>
      </p:sp>
      <p:sp>
        <p:nvSpPr>
          <p:cNvPr id="17" name="Slide Number Placeholder 6"/>
          <p:cNvSpPr>
            <a:spLocks noGrp="1"/>
          </p:cNvSpPr>
          <p:nvPr>
            <p:ph type="sldNum" sz="quarter" idx="12"/>
          </p:nvPr>
        </p:nvSpPr>
        <p:spPr/>
        <p:txBody>
          <a:bodyPr/>
          <a:lstStyle/>
          <a:p>
            <a:pPr>
              <a:defRPr/>
            </a:pPr>
            <a:fld id="{F0A52BB9-C04F-446D-B0A0-0354990E31F5}" type="slidenum">
              <a:rPr lang="en-US" sz="1000"/>
              <a:pPr>
                <a:defRPr/>
              </a:pPr>
              <a:t>33</a:t>
            </a:fld>
            <a:endParaRPr lang="en-US" sz="1000" dirty="0"/>
          </a:p>
        </p:txBody>
      </p:sp>
      <p:cxnSp>
        <p:nvCxnSpPr>
          <p:cNvPr id="23" name="Straight Connector 22"/>
          <p:cNvCxnSpPr/>
          <p:nvPr/>
        </p:nvCxnSpPr>
        <p:spPr>
          <a:xfrm>
            <a:off x="304800" y="3276600"/>
            <a:ext cx="3962400"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108549" name="TextBox 13"/>
          <p:cNvSpPr txBox="1">
            <a:spLocks noChangeArrowheads="1"/>
          </p:cNvSpPr>
          <p:nvPr/>
        </p:nvSpPr>
        <p:spPr bwMode="auto">
          <a:xfrm>
            <a:off x="304800" y="3276600"/>
            <a:ext cx="28956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U.S. PRIMARY ENERGY DEMAND, 2009</a:t>
            </a:r>
          </a:p>
        </p:txBody>
      </p:sp>
      <p:cxnSp>
        <p:nvCxnSpPr>
          <p:cNvPr id="26" name="Straight Connector 25"/>
          <p:cNvCxnSpPr/>
          <p:nvPr/>
        </p:nvCxnSpPr>
        <p:spPr>
          <a:xfrm>
            <a:off x="4800600" y="3276600"/>
            <a:ext cx="3962400"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7" name="TextBox 13"/>
          <p:cNvSpPr txBox="1">
            <a:spLocks noChangeArrowheads="1"/>
          </p:cNvSpPr>
          <p:nvPr/>
        </p:nvSpPr>
        <p:spPr bwMode="auto">
          <a:xfrm>
            <a:off x="4800600" y="3276600"/>
            <a:ext cx="4038600" cy="276225"/>
          </a:xfrm>
          <a:prstGeom prst="rect">
            <a:avLst/>
          </a:prstGeom>
          <a:noFill/>
          <a:ln w="9525">
            <a:noFill/>
            <a:miter lim="800000"/>
            <a:headEnd/>
            <a:tailEnd/>
          </a:ln>
        </p:spPr>
        <p:txBody>
          <a:bodyPr lIns="0" rIns="0">
            <a:spAutoFit/>
          </a:bodyPr>
          <a:lstStyle/>
          <a:p>
            <a:pPr fontAlgn="auto">
              <a:spcBef>
                <a:spcPts val="0"/>
              </a:spcBef>
              <a:spcAft>
                <a:spcPts val="0"/>
              </a:spcAft>
              <a:defRPr/>
            </a:pPr>
            <a:r>
              <a:rPr lang="en-US" sz="1200" b="1" spc="-30" dirty="0">
                <a:solidFill>
                  <a:srgbClr val="0092D2"/>
                </a:solidFill>
                <a:latin typeface="Arial"/>
                <a:cs typeface="Arial"/>
              </a:rPr>
              <a:t>PETROLEUM FUEL DEMAND BY SECTOR, 2009</a:t>
            </a:r>
            <a:endParaRPr lang="en-US" sz="1200" b="1" spc="-30" dirty="0">
              <a:solidFill>
                <a:srgbClr val="0092D2"/>
              </a:solidFill>
              <a:latin typeface="Arial"/>
              <a:cs typeface="Arial"/>
            </a:endParaRPr>
          </a:p>
        </p:txBody>
      </p:sp>
      <p:sp>
        <p:nvSpPr>
          <p:cNvPr id="20"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U.S. Oil Dependence</a:t>
            </a:r>
            <a:endParaRPr lang="en-US" sz="3000" dirty="0"/>
          </a:p>
        </p:txBody>
      </p:sp>
      <p:graphicFrame>
        <p:nvGraphicFramePr>
          <p:cNvPr id="18" name="Chart 17"/>
          <p:cNvGraphicFramePr/>
          <p:nvPr/>
        </p:nvGraphicFramePr>
        <p:xfrm>
          <a:off x="228600" y="3733800"/>
          <a:ext cx="42672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4800600" y="3505200"/>
          <a:ext cx="4343400" cy="3352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351531-D977-49F1-9299-0CB83BEEDEE0}" type="slidenum">
              <a:rPr lang="en-US" sz="1000" smtClean="0"/>
              <a:pPr>
                <a:defRPr/>
              </a:pPr>
              <a:t>34</a:t>
            </a:fld>
            <a:endParaRPr lang="en-US" sz="1000" dirty="0"/>
          </a:p>
        </p:txBody>
      </p:sp>
      <p:sp>
        <p:nvSpPr>
          <p:cNvPr id="5"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U.S. Oil Dependence: Imports </a:t>
            </a:r>
            <a:endParaRPr lang="en-US" sz="3000" dirty="0"/>
          </a:p>
        </p:txBody>
      </p:sp>
      <p:sp>
        <p:nvSpPr>
          <p:cNvPr id="110595" name="TextBox 13"/>
          <p:cNvSpPr txBox="1">
            <a:spLocks noChangeArrowheads="1"/>
          </p:cNvSpPr>
          <p:nvPr/>
        </p:nvSpPr>
        <p:spPr bwMode="auto">
          <a:xfrm>
            <a:off x="533400" y="2057400"/>
            <a:ext cx="4648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U.S. OIL CONSUMPTION (HISTORICAL AND FORECAST)</a:t>
            </a:r>
          </a:p>
        </p:txBody>
      </p:sp>
      <p:cxnSp>
        <p:nvCxnSpPr>
          <p:cNvPr id="8" name="Straight Connector 7"/>
          <p:cNvCxnSpPr/>
          <p:nvPr/>
        </p:nvCxnSpPr>
        <p:spPr>
          <a:xfrm>
            <a:off x="533400" y="2057400"/>
            <a:ext cx="6126163"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10400" y="1981200"/>
            <a:ext cx="1905000" cy="4114800"/>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Net imports, once a small fraction of U.S. supplies, currently meet more than half of total U.S. liquid fuel demand. </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Uncertainty exists about  future import levels. Current DOE forecasts show imports falling as domestic supplies increase.</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pitchFamily="18" charset="0"/>
              <a:cs typeface="Georgia"/>
            </a:endParaRPr>
          </a:p>
        </p:txBody>
      </p:sp>
      <p:sp>
        <p:nvSpPr>
          <p:cNvPr id="10" name="TextBox 9"/>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pitchFamily="34" charset="0"/>
                <a:cs typeface="Arial" pitchFamily="34" charset="0"/>
              </a:rPr>
              <a:t>U.S. oil supplies are acquired from a variety of sources, including domestic crude oil and natural gas liquids, biofuels, refinery gains, and imports. </a:t>
            </a:r>
            <a:endParaRPr lang="en-US" sz="2000" dirty="0">
              <a:solidFill>
                <a:schemeClr val="tx1">
                  <a:lumMod val="50000"/>
                  <a:lumOff val="50000"/>
                </a:schemeClr>
              </a:solidFill>
              <a:latin typeface="Arial" pitchFamily="34" charset="0"/>
              <a:cs typeface="Arial" pitchFamily="34" charset="0"/>
            </a:endParaRPr>
          </a:p>
        </p:txBody>
      </p:sp>
      <p:graphicFrame>
        <p:nvGraphicFramePr>
          <p:cNvPr id="12" name="Chart 11"/>
          <p:cNvGraphicFramePr/>
          <p:nvPr/>
        </p:nvGraphicFramePr>
        <p:xfrm>
          <a:off x="152400" y="2590800"/>
          <a:ext cx="67056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U.S. Oil Dependence: National Security Costs</a:t>
            </a:r>
          </a:p>
        </p:txBody>
      </p:sp>
      <p:sp>
        <p:nvSpPr>
          <p:cNvPr id="13" name="TextBox 12"/>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The importance of oil in the U.S. economy has given it a place of prominence in foreign and military policy.</a:t>
            </a:r>
            <a:endParaRPr lang="en-US" sz="2000" dirty="0">
              <a:solidFill>
                <a:schemeClr val="tx1">
                  <a:lumMod val="50000"/>
                  <a:lumOff val="50000"/>
                </a:schemeClr>
              </a:solidFill>
              <a:latin typeface="Arial"/>
              <a:cs typeface="Arial"/>
            </a:endParaRPr>
          </a:p>
        </p:txBody>
      </p:sp>
      <p:sp>
        <p:nvSpPr>
          <p:cNvPr id="15" name="TextBox 14"/>
          <p:cNvSpPr txBox="1"/>
          <p:nvPr/>
        </p:nvSpPr>
        <p:spPr>
          <a:xfrm>
            <a:off x="6477000" y="2155825"/>
            <a:ext cx="2438400" cy="4092575"/>
          </a:xfrm>
          <a:prstGeom prst="rect">
            <a:avLst/>
          </a:prstGeom>
          <a:noFill/>
        </p:spPr>
        <p:txBody>
          <a:bodyPr lIns="0" tIns="0" rIns="0" bIns="0" spcCol="45720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a:cs typeface="Georgia"/>
              </a:rPr>
              <a:t>Two issues related to oil affect national security:</a:t>
            </a:r>
          </a:p>
          <a:p>
            <a:pPr marL="342900" indent="-342900" fontAlgn="auto">
              <a:lnSpc>
                <a:spcPts val="2000"/>
              </a:lnSpc>
              <a:spcBef>
                <a:spcPts val="900"/>
              </a:spcBef>
              <a:spcAft>
                <a:spcPts val="0"/>
              </a:spcAft>
              <a:buSzPct val="140000"/>
              <a:buFontTx/>
              <a:buAutoNum type="arabicPeriod"/>
              <a:defRPr/>
            </a:pPr>
            <a:r>
              <a:rPr lang="en-US" sz="1600" dirty="0">
                <a:solidFill>
                  <a:schemeClr val="tx1">
                    <a:lumMod val="50000"/>
                    <a:lumOff val="50000"/>
                  </a:schemeClr>
                </a:solidFill>
                <a:latin typeface="Georgia"/>
                <a:cs typeface="Georgia"/>
              </a:rPr>
              <a:t>The vulnerability of global oil supply lines and infrastructure has driven the United States to accept the burden of securing the world’s oil supply. </a:t>
            </a:r>
          </a:p>
          <a:p>
            <a:pPr marL="342900" indent="-342900" fontAlgn="auto">
              <a:lnSpc>
                <a:spcPts val="2000"/>
              </a:lnSpc>
              <a:spcBef>
                <a:spcPts val="900"/>
              </a:spcBef>
              <a:spcAft>
                <a:spcPts val="0"/>
              </a:spcAft>
              <a:buSzPct val="140000"/>
              <a:buFontTx/>
              <a:buAutoNum type="arabicPeriod"/>
              <a:defRPr/>
            </a:pPr>
            <a:r>
              <a:rPr lang="en-US" sz="1600" dirty="0">
                <a:solidFill>
                  <a:schemeClr val="tx1">
                    <a:lumMod val="50000"/>
                    <a:lumOff val="50000"/>
                  </a:schemeClr>
                </a:solidFill>
                <a:latin typeface="Georgia"/>
                <a:cs typeface="Georgia"/>
              </a:rPr>
              <a:t>The importance of large individual oil producers constrains U.S. foreign policy options when dealing with problems in these nations. </a:t>
            </a:r>
            <a:endParaRPr lang="en-US" sz="1600" dirty="0">
              <a:solidFill>
                <a:schemeClr val="tx1">
                  <a:lumMod val="50000"/>
                  <a:lumOff val="50000"/>
                </a:schemeClr>
              </a:solidFill>
              <a:latin typeface="Georgia"/>
              <a:cs typeface="Georgia"/>
            </a:endParaRPr>
          </a:p>
        </p:txBody>
      </p:sp>
      <p:sp>
        <p:nvSpPr>
          <p:cNvPr id="31" name="Slide Number Placeholder 6"/>
          <p:cNvSpPr>
            <a:spLocks noGrp="1"/>
          </p:cNvSpPr>
          <p:nvPr>
            <p:ph type="sldNum" sz="quarter" idx="12"/>
          </p:nvPr>
        </p:nvSpPr>
        <p:spPr/>
        <p:txBody>
          <a:bodyPr/>
          <a:lstStyle/>
          <a:p>
            <a:pPr>
              <a:defRPr/>
            </a:pPr>
            <a:fld id="{7EA991EB-4ADA-46CE-8A8A-90E133539F03}" type="slidenum">
              <a:rPr lang="en-US" sz="1000"/>
              <a:pPr>
                <a:defRPr/>
              </a:pPr>
              <a:t>35</a:t>
            </a:fld>
            <a:endParaRPr lang="en-US" sz="1000" dirty="0"/>
          </a:p>
        </p:txBody>
      </p:sp>
      <p:sp>
        <p:nvSpPr>
          <p:cNvPr id="1031" name="TextBox 9"/>
          <p:cNvSpPr txBox="1">
            <a:spLocks noChangeArrowheads="1"/>
          </p:cNvSpPr>
          <p:nvPr/>
        </p:nvSpPr>
        <p:spPr bwMode="auto">
          <a:xfrm>
            <a:off x="381000" y="2209800"/>
            <a:ext cx="51816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GLOBAL OIL SHIPPING CHOKEPOINTS, 2009</a:t>
            </a:r>
          </a:p>
        </p:txBody>
      </p:sp>
      <p:cxnSp>
        <p:nvCxnSpPr>
          <p:cNvPr id="12" name="Straight Connector 11"/>
          <p:cNvCxnSpPr/>
          <p:nvPr/>
        </p:nvCxnSpPr>
        <p:spPr>
          <a:xfrm>
            <a:off x="381000" y="2209800"/>
            <a:ext cx="576103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graphicFrame>
        <p:nvGraphicFramePr>
          <p:cNvPr id="1026" name="Object 2"/>
          <p:cNvGraphicFramePr>
            <a:graphicFrameLocks noChangeAspect="1"/>
          </p:cNvGraphicFramePr>
          <p:nvPr/>
        </p:nvGraphicFramePr>
        <p:xfrm>
          <a:off x="381000" y="2578100"/>
          <a:ext cx="5791200" cy="4127500"/>
        </p:xfrm>
        <a:graphic>
          <a:graphicData uri="http://schemas.openxmlformats.org/presentationml/2006/ole">
            <p:oleObj spid="_x0000_s1026" name="Worksheet" r:id="rId4" imgW="4610100" imgH="3286125"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67B949-A6F1-4ED0-A424-3FB8D611AD19}" type="slidenum">
              <a:rPr lang="en-US" sz="1000" smtClean="0"/>
              <a:pPr>
                <a:defRPr/>
              </a:pPr>
              <a:t>3</a:t>
            </a:fld>
            <a:endParaRPr lang="en-US" sz="1000" dirty="0"/>
          </a:p>
        </p:txBody>
      </p:sp>
      <p:sp>
        <p:nvSpPr>
          <p:cNvPr id="6"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Global Oil Market Dynamics—Demand</a:t>
            </a:r>
            <a:endParaRPr lang="en-US" sz="3000" dirty="0"/>
          </a:p>
        </p:txBody>
      </p:sp>
      <p:sp>
        <p:nvSpPr>
          <p:cNvPr id="22531" name="TextBox 13"/>
          <p:cNvSpPr txBox="1">
            <a:spLocks noChangeArrowheads="1"/>
          </p:cNvSpPr>
          <p:nvPr/>
        </p:nvSpPr>
        <p:spPr bwMode="auto">
          <a:xfrm>
            <a:off x="533400" y="2057400"/>
            <a:ext cx="4648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WORLD OIL CONSUMPTION (HISTORICAL AND FORECAST)</a:t>
            </a:r>
          </a:p>
        </p:txBody>
      </p:sp>
      <p:cxnSp>
        <p:nvCxnSpPr>
          <p:cNvPr id="8" name="Straight Connector 7"/>
          <p:cNvCxnSpPr/>
          <p:nvPr/>
        </p:nvCxnSpPr>
        <p:spPr>
          <a:xfrm>
            <a:off x="533400" y="2057400"/>
            <a:ext cx="6126163"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pitchFamily="34" charset="0"/>
                <a:cs typeface="Arial" pitchFamily="34" charset="0"/>
              </a:rPr>
              <a:t>Oil consumption within the world’s most developed economies has peaked.  Emerging markets account for 100 percent of demand growth going forward.</a:t>
            </a:r>
            <a:endParaRPr lang="en-US" sz="2000" dirty="0">
              <a:solidFill>
                <a:schemeClr val="tx1">
                  <a:lumMod val="50000"/>
                  <a:lumOff val="50000"/>
                </a:schemeClr>
              </a:solidFill>
              <a:latin typeface="Arial" pitchFamily="34" charset="0"/>
              <a:cs typeface="Arial" pitchFamily="34" charset="0"/>
            </a:endParaRPr>
          </a:p>
        </p:txBody>
      </p:sp>
      <p:sp>
        <p:nvSpPr>
          <p:cNvPr id="10" name="TextBox 9"/>
          <p:cNvSpPr txBox="1"/>
          <p:nvPr/>
        </p:nvSpPr>
        <p:spPr>
          <a:xfrm>
            <a:off x="7010400" y="1981200"/>
            <a:ext cx="1905000" cy="3429000"/>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World oil demand is set to grow by about 22 percent over the next 20 years. </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One hundred percent of that growth is in China, India, and other emerging economies.  And 97 percent of it is in transportation.</a:t>
            </a:r>
            <a:endParaRPr lang="en-US" sz="1600" dirty="0">
              <a:solidFill>
                <a:schemeClr val="tx1">
                  <a:lumMod val="50000"/>
                  <a:lumOff val="50000"/>
                </a:schemeClr>
              </a:solidFill>
              <a:latin typeface="Georgia" pitchFamily="18" charset="0"/>
              <a:cs typeface="Georgia"/>
            </a:endParaRPr>
          </a:p>
        </p:txBody>
      </p:sp>
      <p:graphicFrame>
        <p:nvGraphicFramePr>
          <p:cNvPr id="11" name="Chart 10"/>
          <p:cNvGraphicFramePr/>
          <p:nvPr/>
        </p:nvGraphicFramePr>
        <p:xfrm>
          <a:off x="228600" y="2362200"/>
          <a:ext cx="66294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3E32269-1F5A-45B7-89A9-8CC7CDC79DD4}" type="slidenum">
              <a:rPr lang="en-US" sz="1000"/>
              <a:pPr>
                <a:defRPr/>
              </a:pPr>
              <a:t>4</a:t>
            </a:fld>
            <a:endParaRPr lang="en-US" sz="1000" dirty="0"/>
          </a:p>
        </p:txBody>
      </p:sp>
      <p:graphicFrame>
        <p:nvGraphicFramePr>
          <p:cNvPr id="12" name="Chart 11"/>
          <p:cNvGraphicFramePr/>
          <p:nvPr/>
        </p:nvGraphicFramePr>
        <p:xfrm>
          <a:off x="4800600" y="3429000"/>
          <a:ext cx="3886200" cy="2971800"/>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a:xfrm>
            <a:off x="5029200" y="2971800"/>
            <a:ext cx="3048000"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4580" name="TextBox 9"/>
          <p:cNvSpPr txBox="1">
            <a:spLocks noChangeArrowheads="1"/>
          </p:cNvSpPr>
          <p:nvPr/>
        </p:nvSpPr>
        <p:spPr bwMode="auto">
          <a:xfrm>
            <a:off x="5029200" y="3076575"/>
            <a:ext cx="28956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LIGHT-DUTY VEHICLE STOCK</a:t>
            </a:r>
          </a:p>
        </p:txBody>
      </p:sp>
      <p:cxnSp>
        <p:nvCxnSpPr>
          <p:cNvPr id="13" name="Straight Connector 12"/>
          <p:cNvCxnSpPr/>
          <p:nvPr/>
        </p:nvCxnSpPr>
        <p:spPr>
          <a:xfrm>
            <a:off x="457200" y="2971800"/>
            <a:ext cx="416083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4582" name="TextBox 13"/>
          <p:cNvSpPr txBox="1">
            <a:spLocks noChangeArrowheads="1"/>
          </p:cNvSpPr>
          <p:nvPr/>
        </p:nvSpPr>
        <p:spPr bwMode="auto">
          <a:xfrm>
            <a:off x="457200" y="3048000"/>
            <a:ext cx="48768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VEHICLE PRODUCTION, U.S. AND CHINA (HISTORICAL)</a:t>
            </a:r>
          </a:p>
        </p:txBody>
      </p:sp>
      <p:sp>
        <p:nvSpPr>
          <p:cNvPr id="14" name="TextBox 7"/>
          <p:cNvSpPr txBox="1">
            <a:spLocks noChangeArrowheads="1"/>
          </p:cNvSpPr>
          <p:nvPr>
            <p:custDataLst>
              <p:tags r:id="rId1"/>
            </p:custDataLst>
          </p:nvPr>
        </p:nvSpPr>
        <p:spPr bwMode="auto">
          <a:xfrm>
            <a:off x="457200" y="6553200"/>
            <a:ext cx="39624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Department of Energy, Office of Energy Efficiency and Renewable Energy</a:t>
            </a:r>
            <a:endParaRPr lang="en-US" sz="800" dirty="0">
              <a:solidFill>
                <a:schemeClr val="tx1">
                  <a:lumMod val="50000"/>
                  <a:lumOff val="50000"/>
                </a:schemeClr>
              </a:solidFill>
              <a:latin typeface="Arial" pitchFamily="34" charset="0"/>
            </a:endParaRPr>
          </a:p>
        </p:txBody>
      </p:sp>
      <p:sp>
        <p:nvSpPr>
          <p:cNvPr id="15" name="TextBox 7"/>
          <p:cNvSpPr txBox="1">
            <a:spLocks noChangeArrowheads="1"/>
          </p:cNvSpPr>
          <p:nvPr>
            <p:custDataLst>
              <p:tags r:id="rId2"/>
            </p:custDataLst>
          </p:nvPr>
        </p:nvSpPr>
        <p:spPr bwMode="auto">
          <a:xfrm>
            <a:off x="5105400" y="6553200"/>
            <a:ext cx="32766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International Energy Agency, </a:t>
            </a:r>
            <a:r>
              <a:rPr lang="en-US" sz="800" i="1" dirty="0">
                <a:solidFill>
                  <a:schemeClr val="tx1">
                    <a:lumMod val="50000"/>
                    <a:lumOff val="50000"/>
                  </a:schemeClr>
                </a:solidFill>
                <a:latin typeface="Arial" pitchFamily="34" charset="0"/>
              </a:rPr>
              <a:t>World Energy Outlook 2009</a:t>
            </a:r>
            <a:endParaRPr lang="en-US" sz="800" dirty="0">
              <a:solidFill>
                <a:schemeClr val="tx1">
                  <a:lumMod val="50000"/>
                  <a:lumOff val="50000"/>
                </a:schemeClr>
              </a:solidFill>
              <a:latin typeface="Arial" pitchFamily="34" charset="0"/>
            </a:endParaRPr>
          </a:p>
        </p:txBody>
      </p:sp>
      <p:sp>
        <p:nvSpPr>
          <p:cNvPr id="18" name="TextBox 17"/>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pitchFamily="34" charset="0"/>
                <a:cs typeface="Arial" pitchFamily="34" charset="0"/>
              </a:rPr>
              <a:t>Emerging markets are expected to account for 100 percent of future oil demand growth.  This is largely driven by the transportation sector .</a:t>
            </a:r>
            <a:endParaRPr lang="en-US" sz="2000" dirty="0">
              <a:solidFill>
                <a:schemeClr val="tx1">
                  <a:lumMod val="50000"/>
                  <a:lumOff val="50000"/>
                </a:schemeClr>
              </a:solidFill>
              <a:latin typeface="Arial" pitchFamily="34" charset="0"/>
              <a:cs typeface="Arial" pitchFamily="34" charset="0"/>
            </a:endParaRPr>
          </a:p>
        </p:txBody>
      </p:sp>
      <p:sp>
        <p:nvSpPr>
          <p:cNvPr id="20"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Global Demand Drivers</a:t>
            </a:r>
            <a:endParaRPr lang="en-US" sz="3000" dirty="0"/>
          </a:p>
        </p:txBody>
      </p:sp>
      <p:sp>
        <p:nvSpPr>
          <p:cNvPr id="19" name="Rectangle 18"/>
          <p:cNvSpPr/>
          <p:nvPr/>
        </p:nvSpPr>
        <p:spPr>
          <a:xfrm>
            <a:off x="381000" y="1981200"/>
            <a:ext cx="4343400" cy="862013"/>
          </a:xfrm>
          <a:prstGeom prst="rect">
            <a:avLst/>
          </a:prstGeom>
        </p:spPr>
        <p:txBody>
          <a:bodyPr>
            <a:spAutoFit/>
          </a:bodyPr>
          <a:lstStyle/>
          <a:p>
            <a:pPr marL="174625" indent="-174625" fontAlgn="auto">
              <a:lnSpc>
                <a:spcPts val="2000"/>
              </a:lnSpc>
              <a:spcBef>
                <a:spcPts val="900"/>
              </a:spcBef>
              <a:spcAft>
                <a:spcPts val="0"/>
              </a:spcAft>
              <a:buSzPct val="140000"/>
              <a:buFont typeface="Lucida Grande"/>
              <a:buChar char="›"/>
              <a:defRPr/>
            </a:pPr>
            <a:r>
              <a:rPr lang="en-US" dirty="0">
                <a:solidFill>
                  <a:schemeClr val="tx1">
                    <a:lumMod val="50000"/>
                    <a:lumOff val="50000"/>
                  </a:schemeClr>
                </a:solidFill>
                <a:latin typeface="Georgia"/>
                <a:cs typeface="Georgia"/>
              </a:rPr>
              <a:t>In 2009, China surpassed the United States to become the largest auto market in the world.</a:t>
            </a:r>
            <a:endParaRPr lang="en-US" dirty="0">
              <a:solidFill>
                <a:schemeClr val="tx1">
                  <a:lumMod val="50000"/>
                  <a:lumOff val="50000"/>
                </a:schemeClr>
              </a:solidFill>
              <a:latin typeface="Georgia"/>
              <a:cs typeface="Georgia"/>
            </a:endParaRPr>
          </a:p>
        </p:txBody>
      </p:sp>
      <p:sp>
        <p:nvSpPr>
          <p:cNvPr id="16" name="Rectangle 15"/>
          <p:cNvSpPr/>
          <p:nvPr/>
        </p:nvSpPr>
        <p:spPr>
          <a:xfrm>
            <a:off x="4953000" y="1981200"/>
            <a:ext cx="3886200" cy="862013"/>
          </a:xfrm>
          <a:prstGeom prst="rect">
            <a:avLst/>
          </a:prstGeom>
        </p:spPr>
        <p:txBody>
          <a:bodyPr>
            <a:spAutoFit/>
          </a:bodyPr>
          <a:lstStyle/>
          <a:p>
            <a:pPr marL="174625" indent="-174625" fontAlgn="auto">
              <a:lnSpc>
                <a:spcPts val="2000"/>
              </a:lnSpc>
              <a:spcBef>
                <a:spcPts val="900"/>
              </a:spcBef>
              <a:spcAft>
                <a:spcPts val="0"/>
              </a:spcAft>
              <a:buSzPct val="140000"/>
              <a:buFont typeface="Lucida Grande"/>
              <a:buChar char="›"/>
              <a:defRPr/>
            </a:pPr>
            <a:r>
              <a:rPr lang="en-US" dirty="0">
                <a:solidFill>
                  <a:schemeClr val="tx1">
                    <a:lumMod val="50000"/>
                    <a:lumOff val="50000"/>
                  </a:schemeClr>
                </a:solidFill>
                <a:latin typeface="Georgia"/>
                <a:cs typeface="Georgia"/>
              </a:rPr>
              <a:t>As vehicle sales increase exponentially, the number of cars on the road in China is soaring.</a:t>
            </a:r>
            <a:endParaRPr lang="en-US" dirty="0">
              <a:solidFill>
                <a:schemeClr val="tx1">
                  <a:lumMod val="50000"/>
                  <a:lumOff val="50000"/>
                </a:schemeClr>
              </a:solidFill>
              <a:latin typeface="Georgia"/>
              <a:cs typeface="Georgia"/>
            </a:endParaRPr>
          </a:p>
        </p:txBody>
      </p:sp>
      <p:graphicFrame>
        <p:nvGraphicFramePr>
          <p:cNvPr id="17" name="Chart 16"/>
          <p:cNvGraphicFramePr/>
          <p:nvPr/>
        </p:nvGraphicFramePr>
        <p:xfrm>
          <a:off x="304800" y="3352800"/>
          <a:ext cx="4191000" cy="3124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7C1FD3E-FC50-45EC-8E4A-42E97D2C12E9}" type="slidenum">
              <a:rPr lang="en-US" sz="1000" smtClean="0"/>
              <a:pPr>
                <a:defRPr/>
              </a:pPr>
              <a:t>5</a:t>
            </a:fld>
            <a:endParaRPr lang="en-US" sz="1000" dirty="0"/>
          </a:p>
        </p:txBody>
      </p:sp>
      <p:sp>
        <p:nvSpPr>
          <p:cNvPr id="7"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Global Oil Market Dynamics—Supply</a:t>
            </a:r>
            <a:endParaRPr lang="en-US" sz="3000" dirty="0"/>
          </a:p>
        </p:txBody>
      </p:sp>
      <p:cxnSp>
        <p:nvCxnSpPr>
          <p:cNvPr id="8" name="Straight Connector 7"/>
          <p:cNvCxnSpPr/>
          <p:nvPr/>
        </p:nvCxnSpPr>
        <p:spPr>
          <a:xfrm>
            <a:off x="533400" y="2057400"/>
            <a:ext cx="6126163"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6628" name="TextBox 13"/>
          <p:cNvSpPr txBox="1">
            <a:spLocks noChangeArrowheads="1"/>
          </p:cNvSpPr>
          <p:nvPr/>
        </p:nvSpPr>
        <p:spPr bwMode="auto">
          <a:xfrm>
            <a:off x="533400" y="2057400"/>
            <a:ext cx="4648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WORLD OIL PRODUCTION (HISTORICAL AND FORECAST)</a:t>
            </a:r>
          </a:p>
        </p:txBody>
      </p:sp>
      <p:sp>
        <p:nvSpPr>
          <p:cNvPr id="10" name="TextBox 9"/>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pitchFamily="34" charset="0"/>
                <a:cs typeface="Arial" pitchFamily="34" charset="0"/>
              </a:rPr>
              <a:t>Conventional oil production outside of OPEC has reached a plateau. Going forward, </a:t>
            </a:r>
            <a:r>
              <a:rPr lang="en-US" sz="2000" dirty="0" err="1">
                <a:solidFill>
                  <a:schemeClr val="tx1">
                    <a:lumMod val="50000"/>
                    <a:lumOff val="50000"/>
                  </a:schemeClr>
                </a:solidFill>
                <a:latin typeface="Arial" pitchFamily="34" charset="0"/>
                <a:cs typeface="Arial" pitchFamily="34" charset="0"/>
              </a:rPr>
              <a:t>unconventionals</a:t>
            </a:r>
            <a:r>
              <a:rPr lang="en-US" sz="2000" dirty="0">
                <a:solidFill>
                  <a:schemeClr val="tx1">
                    <a:lumMod val="50000"/>
                    <a:lumOff val="50000"/>
                  </a:schemeClr>
                </a:solidFill>
                <a:latin typeface="Arial" pitchFamily="34" charset="0"/>
                <a:cs typeface="Arial" pitchFamily="34" charset="0"/>
              </a:rPr>
              <a:t> and OPEC account for growth in liquid supplies.</a:t>
            </a:r>
            <a:endParaRPr lang="en-US" sz="2000" dirty="0">
              <a:solidFill>
                <a:schemeClr val="tx1">
                  <a:lumMod val="50000"/>
                  <a:lumOff val="50000"/>
                </a:schemeClr>
              </a:solidFill>
              <a:latin typeface="Arial" pitchFamily="34" charset="0"/>
              <a:cs typeface="Arial" pitchFamily="34" charset="0"/>
            </a:endParaRPr>
          </a:p>
        </p:txBody>
      </p:sp>
      <p:sp>
        <p:nvSpPr>
          <p:cNvPr id="13" name="TextBox 12"/>
          <p:cNvSpPr txBox="1"/>
          <p:nvPr/>
        </p:nvSpPr>
        <p:spPr>
          <a:xfrm>
            <a:off x="7010400" y="1981200"/>
            <a:ext cx="1905000" cy="3429000"/>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Two key questions illustrate the downside risk to growth in future liquid supplies: </a:t>
            </a:r>
          </a:p>
          <a:p>
            <a:pPr marL="174625" indent="-174625" fontAlgn="auto">
              <a:lnSpc>
                <a:spcPts val="2000"/>
              </a:lnSpc>
              <a:spcBef>
                <a:spcPts val="900"/>
              </a:spcBef>
              <a:spcAft>
                <a:spcPts val="0"/>
              </a:spcAft>
              <a:buSzPct val="140000"/>
              <a:defRPr/>
            </a:pPr>
            <a:r>
              <a:rPr lang="en-US" sz="1600" dirty="0">
                <a:solidFill>
                  <a:schemeClr val="tx1">
                    <a:lumMod val="50000"/>
                    <a:lumOff val="50000"/>
                  </a:schemeClr>
                </a:solidFill>
                <a:latin typeface="Georgia" pitchFamily="18" charset="0"/>
                <a:cs typeface="Arial"/>
              </a:rPr>
              <a:t>1. Who will have access to low-cost conventional reserves?</a:t>
            </a:r>
          </a:p>
          <a:p>
            <a:pPr marL="174625" indent="-174625" fontAlgn="auto">
              <a:lnSpc>
                <a:spcPts val="2000"/>
              </a:lnSpc>
              <a:spcBef>
                <a:spcPts val="900"/>
              </a:spcBef>
              <a:spcAft>
                <a:spcPts val="0"/>
              </a:spcAft>
              <a:buSzPct val="140000"/>
              <a:defRPr/>
            </a:pPr>
            <a:r>
              <a:rPr lang="en-US" sz="1600" dirty="0">
                <a:solidFill>
                  <a:schemeClr val="tx1">
                    <a:lumMod val="50000"/>
                    <a:lumOff val="50000"/>
                  </a:schemeClr>
                </a:solidFill>
                <a:latin typeface="Georgia" pitchFamily="18" charset="0"/>
                <a:cs typeface="Arial"/>
              </a:rPr>
              <a:t>2. What will reserves replacement cost for IOCs?</a:t>
            </a:r>
            <a:endParaRPr lang="en-US" sz="1600" dirty="0">
              <a:latin typeface="Georgia" pitchFamily="18" charset="0"/>
              <a:cs typeface="Arial"/>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pitchFamily="18" charset="0"/>
              <a:cs typeface="Georgia"/>
            </a:endParaRPr>
          </a:p>
        </p:txBody>
      </p:sp>
      <p:graphicFrame>
        <p:nvGraphicFramePr>
          <p:cNvPr id="12" name="Chart 11"/>
          <p:cNvGraphicFramePr/>
          <p:nvPr/>
        </p:nvGraphicFramePr>
        <p:xfrm>
          <a:off x="228600" y="2438400"/>
          <a:ext cx="66294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Defining Big Oil</a:t>
            </a:r>
            <a:endParaRPr lang="en-US" sz="3000" dirty="0"/>
          </a:p>
        </p:txBody>
      </p:sp>
      <p:sp>
        <p:nvSpPr>
          <p:cNvPr id="13" name="TextBox 12"/>
          <p:cNvSpPr txBox="1"/>
          <p:nvPr/>
        </p:nvSpPr>
        <p:spPr>
          <a:xfrm>
            <a:off x="381000" y="990600"/>
            <a:ext cx="85344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a:cs typeface="Arial"/>
              </a:rPr>
              <a:t>Oil prices are set in an open market, but that does not mean there is a free market for oil supply. </a:t>
            </a:r>
          </a:p>
          <a:p>
            <a:pPr fontAlgn="auto">
              <a:spcBef>
                <a:spcPts val="0"/>
              </a:spcBef>
              <a:spcAft>
                <a:spcPts val="0"/>
              </a:spcAft>
              <a:defRPr/>
            </a:pPr>
            <a:endParaRPr lang="en-US" sz="2000" dirty="0">
              <a:latin typeface="Arial"/>
              <a:cs typeface="Arial"/>
            </a:endParaRPr>
          </a:p>
        </p:txBody>
      </p:sp>
      <p:sp>
        <p:nvSpPr>
          <p:cNvPr id="15" name="TextBox 14"/>
          <p:cNvSpPr txBox="1"/>
          <p:nvPr/>
        </p:nvSpPr>
        <p:spPr>
          <a:xfrm>
            <a:off x="6477000" y="2057400"/>
            <a:ext cx="2286000" cy="3940175"/>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200" dirty="0">
                <a:solidFill>
                  <a:schemeClr val="tx1">
                    <a:lumMod val="50000"/>
                    <a:lumOff val="50000"/>
                  </a:schemeClr>
                </a:solidFill>
                <a:latin typeface="Georgia"/>
                <a:cs typeface="Georgia"/>
              </a:rPr>
              <a:t>More than 90 percent of global proved oil reserves are held by national oil companies (NOCs) that are either partially or fully controlled by </a:t>
            </a:r>
            <a:r>
              <a:rPr lang="en-US" sz="1200" dirty="0">
                <a:solidFill>
                  <a:schemeClr val="tx1">
                    <a:lumMod val="50000"/>
                    <a:lumOff val="50000"/>
                  </a:schemeClr>
                </a:solidFill>
                <a:latin typeface="Georgia"/>
                <a:cs typeface="Georgia"/>
              </a:rPr>
              <a:t>governments.</a:t>
            </a:r>
            <a:endParaRPr lang="en-US" sz="12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r>
              <a:rPr lang="en-US" sz="1200" dirty="0">
                <a:solidFill>
                  <a:schemeClr val="tx1">
                    <a:lumMod val="50000"/>
                    <a:lumOff val="50000"/>
                  </a:schemeClr>
                </a:solidFill>
                <a:latin typeface="Georgia"/>
                <a:cs typeface="Georgia"/>
              </a:rPr>
              <a:t>The </a:t>
            </a:r>
            <a:r>
              <a:rPr lang="en-US" sz="1200" dirty="0">
                <a:solidFill>
                  <a:schemeClr val="tx1">
                    <a:lumMod val="50000"/>
                    <a:lumOff val="50000"/>
                  </a:schemeClr>
                </a:solidFill>
                <a:latin typeface="Georgia"/>
                <a:cs typeface="Georgia"/>
              </a:rPr>
              <a:t>top 13 oil and gas reserve holders are </a:t>
            </a:r>
            <a:r>
              <a:rPr lang="en-US" sz="1200" dirty="0">
                <a:solidFill>
                  <a:schemeClr val="tx1">
                    <a:lumMod val="50000"/>
                    <a:lumOff val="50000"/>
                  </a:schemeClr>
                </a:solidFill>
                <a:latin typeface="Georgia"/>
                <a:cs typeface="Georgia"/>
              </a:rPr>
              <a:t>all NOCs.</a:t>
            </a:r>
          </a:p>
          <a:p>
            <a:pPr marL="174625" indent="-174625" fontAlgn="auto">
              <a:lnSpc>
                <a:spcPts val="2000"/>
              </a:lnSpc>
              <a:spcBef>
                <a:spcPts val="900"/>
              </a:spcBef>
              <a:spcAft>
                <a:spcPts val="0"/>
              </a:spcAft>
              <a:buSzPct val="140000"/>
              <a:buFont typeface="Lucida Grande"/>
              <a:buChar char="›"/>
              <a:defRPr/>
            </a:pPr>
            <a:r>
              <a:rPr lang="en-US" sz="1200" dirty="0">
                <a:solidFill>
                  <a:schemeClr val="tx1">
                    <a:lumMod val="50000"/>
                    <a:lumOff val="50000"/>
                  </a:schemeClr>
                </a:solidFill>
                <a:latin typeface="Georgia"/>
                <a:cs typeface="Georgia"/>
              </a:rPr>
              <a:t>As a result of this reserve  dominance, the world will count on NOCs to provide most of the increase in oil supplies going forward.</a:t>
            </a:r>
          </a:p>
          <a:p>
            <a:pPr marL="174625" indent="-174625" fontAlgn="auto">
              <a:lnSpc>
                <a:spcPts val="2000"/>
              </a:lnSpc>
              <a:spcBef>
                <a:spcPts val="900"/>
              </a:spcBef>
              <a:spcAft>
                <a:spcPts val="0"/>
              </a:spcAft>
              <a:buSzPct val="140000"/>
              <a:buFont typeface="Lucida Grande"/>
              <a:buChar char="›"/>
              <a:defRPr/>
            </a:pPr>
            <a:r>
              <a:rPr lang="en-US" sz="1200" dirty="0">
                <a:solidFill>
                  <a:schemeClr val="tx1">
                    <a:lumMod val="50000"/>
                    <a:lumOff val="50000"/>
                  </a:schemeClr>
                </a:solidFill>
                <a:latin typeface="Georgia"/>
                <a:cs typeface="Georgia"/>
              </a:rPr>
              <a:t>These companies do set output in the same way as profit maximizing firms in a competitive market.</a:t>
            </a: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a:p>
            <a:pPr marL="174625" indent="-174625" fontAlgn="auto">
              <a:lnSpc>
                <a:spcPts val="2000"/>
              </a:lnSpc>
              <a:spcBef>
                <a:spcPts val="900"/>
              </a:spcBef>
              <a:spcAft>
                <a:spcPts val="0"/>
              </a:spcAft>
              <a:buSzPct val="140000"/>
              <a:buFont typeface="Lucida Grande"/>
              <a:buChar char="›"/>
              <a:defRPr/>
            </a:pPr>
            <a:endParaRPr lang="en-US" sz="1600" dirty="0">
              <a:solidFill>
                <a:schemeClr val="tx1">
                  <a:lumMod val="50000"/>
                  <a:lumOff val="50000"/>
                </a:schemeClr>
              </a:solidFill>
              <a:latin typeface="Georgia"/>
              <a:cs typeface="Georgia"/>
            </a:endParaRPr>
          </a:p>
        </p:txBody>
      </p:sp>
      <p:cxnSp>
        <p:nvCxnSpPr>
          <p:cNvPr id="20" name="Straight Connector 19"/>
          <p:cNvCxnSpPr/>
          <p:nvPr/>
        </p:nvCxnSpPr>
        <p:spPr>
          <a:xfrm>
            <a:off x="1219200" y="2133600"/>
            <a:ext cx="4754563" cy="1588"/>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8677" name="TextBox 20"/>
          <p:cNvSpPr txBox="1">
            <a:spLocks noChangeArrowheads="1"/>
          </p:cNvSpPr>
          <p:nvPr/>
        </p:nvSpPr>
        <p:spPr bwMode="auto">
          <a:xfrm>
            <a:off x="1219200" y="2162175"/>
            <a:ext cx="47244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TOP OIL AND GAS FIRMS BY PROVED RESERVES</a:t>
            </a:r>
          </a:p>
        </p:txBody>
      </p:sp>
      <p:sp>
        <p:nvSpPr>
          <p:cNvPr id="11" name="Slide Number Placeholder 6"/>
          <p:cNvSpPr>
            <a:spLocks noGrp="1"/>
          </p:cNvSpPr>
          <p:nvPr>
            <p:ph type="sldNum" sz="quarter" idx="12"/>
          </p:nvPr>
        </p:nvSpPr>
        <p:spPr/>
        <p:txBody>
          <a:bodyPr/>
          <a:lstStyle/>
          <a:p>
            <a:pPr>
              <a:defRPr/>
            </a:pPr>
            <a:fld id="{A5E71BE7-CA6F-4F58-A2D5-F421D32F3FDC}" type="slidenum">
              <a:rPr lang="en-US" sz="1000"/>
              <a:pPr>
                <a:defRPr/>
              </a:pPr>
              <a:t>6</a:t>
            </a:fld>
            <a:endParaRPr lang="en-US" sz="1000" dirty="0"/>
          </a:p>
        </p:txBody>
      </p:sp>
      <p:sp>
        <p:nvSpPr>
          <p:cNvPr id="14" name="TextBox 7"/>
          <p:cNvSpPr txBox="1">
            <a:spLocks noChangeArrowheads="1"/>
          </p:cNvSpPr>
          <p:nvPr>
            <p:custDataLst>
              <p:tags r:id="rId1"/>
            </p:custDataLst>
          </p:nvPr>
        </p:nvSpPr>
        <p:spPr bwMode="auto">
          <a:xfrm>
            <a:off x="152400" y="6657975"/>
            <a:ext cx="32766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International Energy Agency, </a:t>
            </a:r>
            <a:r>
              <a:rPr lang="en-US" sz="800" i="1" dirty="0">
                <a:solidFill>
                  <a:schemeClr val="tx1">
                    <a:lumMod val="50000"/>
                    <a:lumOff val="50000"/>
                  </a:schemeClr>
                </a:solidFill>
                <a:latin typeface="Arial" pitchFamily="34" charset="0"/>
              </a:rPr>
              <a:t>World Energy Outlook 2008</a:t>
            </a:r>
            <a:endParaRPr lang="en-US" sz="800" dirty="0">
              <a:solidFill>
                <a:schemeClr val="tx1">
                  <a:lumMod val="50000"/>
                  <a:lumOff val="50000"/>
                </a:schemeClr>
              </a:solidFill>
              <a:latin typeface="Arial" pitchFamily="34" charset="0"/>
            </a:endParaRPr>
          </a:p>
        </p:txBody>
      </p:sp>
      <p:graphicFrame>
        <p:nvGraphicFramePr>
          <p:cNvPr id="16" name="Chart 15"/>
          <p:cNvGraphicFramePr/>
          <p:nvPr/>
        </p:nvGraphicFramePr>
        <p:xfrm>
          <a:off x="0" y="2438400"/>
          <a:ext cx="5943600" cy="4191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DA0FF56-533C-426A-BF53-150C61AB081D}" type="slidenum">
              <a:rPr lang="en-US" smtClean="0"/>
              <a:pPr>
                <a:defRPr/>
              </a:pPr>
              <a:t>7</a:t>
            </a:fld>
            <a:endParaRPr lang="en-US" dirty="0"/>
          </a:p>
        </p:txBody>
      </p:sp>
      <p:graphicFrame>
        <p:nvGraphicFramePr>
          <p:cNvPr id="56322" name="Chart 6"/>
          <p:cNvGraphicFramePr>
            <a:graphicFrameLocks/>
          </p:cNvGraphicFramePr>
          <p:nvPr/>
        </p:nvGraphicFramePr>
        <p:xfrm>
          <a:off x="685800" y="2362200"/>
          <a:ext cx="7620000" cy="4064000"/>
        </p:xfrm>
        <a:graphic>
          <a:graphicData uri="http://schemas.openxmlformats.org/presentationml/2006/ole">
            <p:oleObj spid="_x0000_s56322" r:id="rId7" imgW="7620660" imgH="4060288" progId="Excel.Sheet.8">
              <p:embed/>
            </p:oleObj>
          </a:graphicData>
        </a:graphic>
      </p:graphicFrame>
      <p:grpSp>
        <p:nvGrpSpPr>
          <p:cNvPr id="56324" name="Group 35"/>
          <p:cNvGrpSpPr>
            <a:grpSpLocks/>
          </p:cNvGrpSpPr>
          <p:nvPr/>
        </p:nvGrpSpPr>
        <p:grpSpPr bwMode="auto">
          <a:xfrm>
            <a:off x="1219200" y="3200400"/>
            <a:ext cx="6019800" cy="2597150"/>
            <a:chOff x="1303141" y="3226616"/>
            <a:chExt cx="6126141" cy="3424820"/>
          </a:xfrm>
        </p:grpSpPr>
        <p:sp>
          <p:nvSpPr>
            <p:cNvPr id="56332" name="Rectangle 8"/>
            <p:cNvSpPr>
              <a:spLocks noChangeArrowheads="1"/>
            </p:cNvSpPr>
            <p:nvPr/>
          </p:nvSpPr>
          <p:spPr bwMode="auto">
            <a:xfrm>
              <a:off x="1303141" y="5826927"/>
              <a:ext cx="705766" cy="824509"/>
            </a:xfrm>
            <a:prstGeom prst="rect">
              <a:avLst/>
            </a:prstGeom>
            <a:solidFill>
              <a:schemeClr val="accent1"/>
            </a:solidFill>
            <a:ln w="9525" algn="ctr">
              <a:noFill/>
              <a:round/>
              <a:headEnd/>
              <a:tailEnd/>
            </a:ln>
          </p:spPr>
          <p:txBody>
            <a:bodyPr lIns="0" rIns="0" anchor="ctr"/>
            <a:lstStyle/>
            <a:p>
              <a:pPr algn="ctr" defTabSz="1019175"/>
              <a:r>
                <a:rPr lang="en-US" sz="1000">
                  <a:solidFill>
                    <a:srgbClr val="FFFFFF"/>
                  </a:solidFill>
                  <a:latin typeface="Arial Narrow" pitchFamily="34" charset="0"/>
                </a:rPr>
                <a:t>PRODUCED</a:t>
              </a:r>
            </a:p>
          </p:txBody>
        </p:sp>
        <p:sp>
          <p:nvSpPr>
            <p:cNvPr id="10" name="Rectangle 9"/>
            <p:cNvSpPr/>
            <p:nvPr/>
          </p:nvSpPr>
          <p:spPr bwMode="auto">
            <a:xfrm>
              <a:off x="2009134" y="5878968"/>
              <a:ext cx="705992" cy="73269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lIns="0" rIns="0" anchor="ctr"/>
            <a:lstStyle/>
            <a:p>
              <a:pPr algn="ctr" defTabSz="1019175">
                <a:defRPr/>
              </a:pPr>
              <a:r>
                <a:rPr lang="en-US" sz="950" dirty="0">
                  <a:solidFill>
                    <a:srgbClr val="FFFFFF"/>
                  </a:solidFill>
                  <a:latin typeface="Arial Narrow" pitchFamily="34" charset="0"/>
                </a:rPr>
                <a:t>MIDDLE EAST</a:t>
              </a:r>
            </a:p>
            <a:p>
              <a:pPr algn="ctr" defTabSz="1019175">
                <a:defRPr/>
              </a:pPr>
              <a:r>
                <a:rPr lang="en-US" sz="950" dirty="0">
                  <a:solidFill>
                    <a:srgbClr val="FFFFFF"/>
                  </a:solidFill>
                  <a:latin typeface="Arial Narrow" pitchFamily="34" charset="0"/>
                </a:rPr>
                <a:t>NORTH AFRICA</a:t>
              </a:r>
            </a:p>
          </p:txBody>
        </p:sp>
        <p:sp>
          <p:nvSpPr>
            <p:cNvPr id="11" name="Rectangle 10"/>
            <p:cNvSpPr/>
            <p:nvPr/>
          </p:nvSpPr>
          <p:spPr bwMode="auto">
            <a:xfrm>
              <a:off x="2715126" y="5525181"/>
              <a:ext cx="705993" cy="1086481"/>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lIns="0" rIns="0" anchor="ctr"/>
            <a:lstStyle/>
            <a:p>
              <a:pPr algn="ctr" defTabSz="1019175">
                <a:defRPr/>
              </a:pPr>
              <a:r>
                <a:rPr lang="en-US" sz="800" dirty="0">
                  <a:solidFill>
                    <a:schemeClr val="accent1">
                      <a:lumMod val="50000"/>
                    </a:schemeClr>
                  </a:solidFill>
                  <a:latin typeface="Arial Narrow" pitchFamily="34" charset="0"/>
                </a:rPr>
                <a:t>OTHER  CONV. OIL</a:t>
              </a:r>
            </a:p>
          </p:txBody>
        </p:sp>
        <p:sp>
          <p:nvSpPr>
            <p:cNvPr id="12" name="Rectangle 11"/>
            <p:cNvSpPr/>
            <p:nvPr/>
          </p:nvSpPr>
          <p:spPr bwMode="auto">
            <a:xfrm>
              <a:off x="3813884" y="4845370"/>
              <a:ext cx="178470" cy="1269481"/>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vert270" lIns="0" rIns="0" anchor="ctr"/>
            <a:lstStyle/>
            <a:p>
              <a:pPr algn="ctr" defTabSz="1019175">
                <a:defRPr/>
              </a:pPr>
              <a:r>
                <a:rPr lang="en-US" sz="1000" dirty="0">
                  <a:solidFill>
                    <a:srgbClr val="FFFFFF"/>
                  </a:solidFill>
                  <a:latin typeface="Arial Narrow" pitchFamily="34" charset="0"/>
                </a:rPr>
                <a:t>EOR</a:t>
              </a:r>
            </a:p>
          </p:txBody>
        </p:sp>
        <p:sp>
          <p:nvSpPr>
            <p:cNvPr id="13" name="Rectangle 12"/>
            <p:cNvSpPr/>
            <p:nvPr/>
          </p:nvSpPr>
          <p:spPr bwMode="auto">
            <a:xfrm>
              <a:off x="3420439" y="4316285"/>
              <a:ext cx="209530" cy="1868365"/>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vert270" lIns="0" rIns="0" anchor="ctr"/>
            <a:lstStyle/>
            <a:p>
              <a:pPr algn="ctr" defTabSz="1019175">
                <a:defRPr/>
              </a:pPr>
              <a:r>
                <a:rPr lang="en-US" sz="1000" dirty="0">
                  <a:solidFill>
                    <a:srgbClr val="FFFFFF"/>
                  </a:solidFill>
                  <a:latin typeface="Arial Narrow" pitchFamily="34" charset="0"/>
                </a:rPr>
                <a:t>CO</a:t>
              </a:r>
              <a:r>
                <a:rPr lang="en-US" sz="1000" baseline="-25000" dirty="0">
                  <a:solidFill>
                    <a:srgbClr val="FFFFFF"/>
                  </a:solidFill>
                  <a:latin typeface="Arial Narrow" pitchFamily="34" charset="0"/>
                </a:rPr>
                <a:t>2</a:t>
              </a:r>
              <a:r>
                <a:rPr lang="en-US" sz="1000" dirty="0">
                  <a:solidFill>
                    <a:srgbClr val="FFFFFF"/>
                  </a:solidFill>
                  <a:latin typeface="Arial Narrow" pitchFamily="34" charset="0"/>
                </a:rPr>
                <a:t> - EOR</a:t>
              </a:r>
            </a:p>
          </p:txBody>
        </p:sp>
        <p:sp>
          <p:nvSpPr>
            <p:cNvPr id="14" name="Rectangle 13"/>
            <p:cNvSpPr/>
            <p:nvPr/>
          </p:nvSpPr>
          <p:spPr bwMode="auto">
            <a:xfrm>
              <a:off x="3628766" y="4799772"/>
              <a:ext cx="186397" cy="131507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vert270" lIns="0" rIns="0" anchor="ctr"/>
            <a:lstStyle/>
            <a:p>
              <a:pPr algn="ctr" defTabSz="1019175">
                <a:defRPr/>
              </a:pPr>
              <a:r>
                <a:rPr lang="en-US" sz="1000" dirty="0">
                  <a:solidFill>
                    <a:srgbClr val="FFFFFF"/>
                  </a:solidFill>
                  <a:latin typeface="Arial Narrow" pitchFamily="34" charset="0"/>
                </a:rPr>
                <a:t>DEEPWATER</a:t>
              </a:r>
            </a:p>
          </p:txBody>
        </p:sp>
        <p:sp>
          <p:nvSpPr>
            <p:cNvPr id="15" name="Rectangle 14"/>
            <p:cNvSpPr/>
            <p:nvPr/>
          </p:nvSpPr>
          <p:spPr bwMode="auto">
            <a:xfrm>
              <a:off x="3987743" y="3621007"/>
              <a:ext cx="205023" cy="249384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vert270" lIns="0" rIns="0" anchor="ctr"/>
            <a:lstStyle/>
            <a:p>
              <a:pPr algn="ctr" defTabSz="1019175">
                <a:defRPr/>
              </a:pPr>
              <a:r>
                <a:rPr lang="en-US" sz="1000" dirty="0">
                  <a:solidFill>
                    <a:srgbClr val="FFFFFF"/>
                  </a:solidFill>
                  <a:latin typeface="Arial Narrow" pitchFamily="34" charset="0"/>
                </a:rPr>
                <a:t>ARCTIC</a:t>
              </a:r>
            </a:p>
          </p:txBody>
        </p:sp>
        <p:sp>
          <p:nvSpPr>
            <p:cNvPr id="16" name="Rectangle 15"/>
            <p:cNvSpPr/>
            <p:nvPr/>
          </p:nvSpPr>
          <p:spPr bwMode="auto">
            <a:xfrm>
              <a:off x="4178808" y="4625014"/>
              <a:ext cx="835237" cy="149050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lIns="0" rIns="0" anchor="ctr"/>
            <a:lstStyle/>
            <a:p>
              <a:pPr algn="ctr" defTabSz="1019175">
                <a:defRPr/>
              </a:pPr>
              <a:r>
                <a:rPr lang="en-US" sz="1000" dirty="0">
                  <a:solidFill>
                    <a:srgbClr val="FFFFFF"/>
                  </a:solidFill>
                  <a:latin typeface="Arial Narrow" pitchFamily="34" charset="0"/>
                </a:rPr>
                <a:t>HEAVY OIL &amp; BITUMEN</a:t>
              </a:r>
            </a:p>
          </p:txBody>
        </p:sp>
        <p:sp>
          <p:nvSpPr>
            <p:cNvPr id="56340" name="Rectangle 16"/>
            <p:cNvSpPr>
              <a:spLocks noChangeArrowheads="1"/>
            </p:cNvSpPr>
            <p:nvPr/>
          </p:nvSpPr>
          <p:spPr bwMode="auto">
            <a:xfrm>
              <a:off x="5014495" y="3250518"/>
              <a:ext cx="782242" cy="1840491"/>
            </a:xfrm>
            <a:prstGeom prst="rect">
              <a:avLst/>
            </a:prstGeom>
            <a:solidFill>
              <a:srgbClr val="008000"/>
            </a:solidFill>
            <a:ln w="9525" algn="ctr">
              <a:noFill/>
              <a:round/>
              <a:headEnd/>
              <a:tailEnd/>
            </a:ln>
          </p:spPr>
          <p:txBody>
            <a:bodyPr lIns="0" rIns="0" anchor="ctr"/>
            <a:lstStyle/>
            <a:p>
              <a:pPr algn="ctr" defTabSz="1019175"/>
              <a:r>
                <a:rPr lang="en-US" sz="1000">
                  <a:solidFill>
                    <a:srgbClr val="FFFFFF"/>
                  </a:solidFill>
                  <a:latin typeface="Arial Narrow" pitchFamily="34" charset="0"/>
                </a:rPr>
                <a:t>OIL SHALES</a:t>
              </a:r>
            </a:p>
          </p:txBody>
        </p:sp>
        <p:sp>
          <p:nvSpPr>
            <p:cNvPr id="56341" name="Rectangle 17"/>
            <p:cNvSpPr>
              <a:spLocks noChangeArrowheads="1"/>
            </p:cNvSpPr>
            <p:nvPr/>
          </p:nvSpPr>
          <p:spPr bwMode="auto">
            <a:xfrm>
              <a:off x="5768057" y="3238566"/>
              <a:ext cx="1458286" cy="2318541"/>
            </a:xfrm>
            <a:prstGeom prst="rect">
              <a:avLst/>
            </a:prstGeom>
            <a:solidFill>
              <a:srgbClr val="339666"/>
            </a:solidFill>
            <a:ln w="9525" algn="ctr">
              <a:noFill/>
              <a:round/>
              <a:headEnd/>
              <a:tailEnd/>
            </a:ln>
          </p:spPr>
          <p:txBody>
            <a:bodyPr lIns="0" rIns="0" bIns="320040" anchor="b" anchorCtr="1"/>
            <a:lstStyle/>
            <a:p>
              <a:pPr algn="ctr" defTabSz="1019175"/>
              <a:r>
                <a:rPr lang="en-US" sz="1000">
                  <a:solidFill>
                    <a:srgbClr val="FFFFFF"/>
                  </a:solidFill>
                  <a:latin typeface="Arial Narrow" pitchFamily="34" charset="0"/>
                </a:rPr>
                <a:t>GAS TO LIQUID</a:t>
              </a:r>
            </a:p>
          </p:txBody>
        </p:sp>
        <p:sp>
          <p:nvSpPr>
            <p:cNvPr id="56342" name="Rectangle 18"/>
            <p:cNvSpPr>
              <a:spLocks noChangeArrowheads="1"/>
            </p:cNvSpPr>
            <p:nvPr/>
          </p:nvSpPr>
          <p:spPr bwMode="auto">
            <a:xfrm>
              <a:off x="6367789" y="3226616"/>
              <a:ext cx="1061493" cy="1613418"/>
            </a:xfrm>
            <a:prstGeom prst="rect">
              <a:avLst/>
            </a:prstGeom>
            <a:solidFill>
              <a:srgbClr val="40C082"/>
            </a:solidFill>
            <a:ln w="9525" algn="ctr">
              <a:noFill/>
              <a:round/>
              <a:headEnd/>
              <a:tailEnd/>
            </a:ln>
          </p:spPr>
          <p:txBody>
            <a:bodyPr lIns="0" rIns="0" anchor="ctr"/>
            <a:lstStyle/>
            <a:p>
              <a:pPr algn="ctr" defTabSz="1019175"/>
              <a:r>
                <a:rPr lang="en-US" sz="1000">
                  <a:solidFill>
                    <a:srgbClr val="FFFFFF"/>
                  </a:solidFill>
                  <a:latin typeface="Arial Narrow" pitchFamily="34" charset="0"/>
                </a:rPr>
                <a:t>COAL TO LIQUID</a:t>
              </a:r>
            </a:p>
          </p:txBody>
        </p:sp>
      </p:grpSp>
      <p:sp>
        <p:nvSpPr>
          <p:cNvPr id="21" name="Rectangle 4"/>
          <p:cNvSpPr>
            <a:spLocks noChangeArrowheads="1"/>
          </p:cNvSpPr>
          <p:nvPr>
            <p:custDataLst>
              <p:tags r:id="rId2"/>
            </p:custDataLst>
          </p:nvPr>
        </p:nvSpPr>
        <p:spPr bwMode="auto">
          <a:xfrm rot="16200000">
            <a:off x="-1096963" y="4068763"/>
            <a:ext cx="3382963" cy="274638"/>
          </a:xfrm>
          <a:prstGeom prst="rect">
            <a:avLst/>
          </a:prstGeom>
          <a:noFill/>
          <a:ln w="9525">
            <a:noFill/>
            <a:miter lim="800000"/>
            <a:headEnd/>
            <a:tailEnd/>
          </a:ln>
        </p:spPr>
        <p:txBody>
          <a:bodyPr lIns="0" tIns="0" rIns="0" bIns="0"/>
          <a:lstStyle/>
          <a:p>
            <a:pPr algn="ctr" defTabSz="1019175">
              <a:buClr>
                <a:srgbClr val="FFFFFF"/>
              </a:buClr>
              <a:buSzPct val="100000"/>
              <a:defRPr/>
            </a:pPr>
            <a:r>
              <a:rPr lang="en-US" sz="1400" dirty="0">
                <a:solidFill>
                  <a:schemeClr val="tx1">
                    <a:lumMod val="50000"/>
                    <a:lumOff val="50000"/>
                  </a:schemeClr>
                </a:solidFill>
                <a:latin typeface="+mn-lt"/>
              </a:rPr>
              <a:t>Production Costs (Real $2008 per Barrel)</a:t>
            </a:r>
          </a:p>
        </p:txBody>
      </p:sp>
      <p:sp>
        <p:nvSpPr>
          <p:cNvPr id="22" name="Rectangle 4"/>
          <p:cNvSpPr>
            <a:spLocks noChangeArrowheads="1"/>
          </p:cNvSpPr>
          <p:nvPr>
            <p:custDataLst>
              <p:tags r:id="rId3"/>
            </p:custDataLst>
          </p:nvPr>
        </p:nvSpPr>
        <p:spPr bwMode="auto">
          <a:xfrm>
            <a:off x="3276600" y="6400800"/>
            <a:ext cx="2903538" cy="274638"/>
          </a:xfrm>
          <a:prstGeom prst="rect">
            <a:avLst/>
          </a:prstGeom>
          <a:noFill/>
          <a:ln w="9525">
            <a:noFill/>
            <a:miter lim="800000"/>
            <a:headEnd/>
            <a:tailEnd/>
          </a:ln>
        </p:spPr>
        <p:txBody>
          <a:bodyPr lIns="0" tIns="0" rIns="0" bIns="0"/>
          <a:lstStyle/>
          <a:p>
            <a:pPr algn="ctr" defTabSz="1019175">
              <a:buClr>
                <a:srgbClr val="FFFFFF"/>
              </a:buClr>
              <a:buSzPct val="100000"/>
              <a:defRPr/>
            </a:pPr>
            <a:r>
              <a:rPr lang="en-US" sz="1400" dirty="0">
                <a:solidFill>
                  <a:schemeClr val="tx1">
                    <a:lumMod val="50000"/>
                    <a:lumOff val="50000"/>
                  </a:schemeClr>
                </a:solidFill>
                <a:latin typeface="+mn-lt"/>
              </a:rPr>
              <a:t>Resources (billions of barrels)</a:t>
            </a:r>
          </a:p>
        </p:txBody>
      </p:sp>
      <p:sp>
        <p:nvSpPr>
          <p:cNvPr id="23" name="Title 1"/>
          <p:cNvSpPr>
            <a:spLocks noGrp="1"/>
          </p:cNvSpPr>
          <p:nvPr>
            <p:ph type="title"/>
          </p:nvPr>
        </p:nvSpPr>
        <p:spPr>
          <a:xfrm>
            <a:off x="381000" y="304800"/>
            <a:ext cx="84582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Future Oil Supplies—Heavier and More Costly</a:t>
            </a:r>
            <a:endParaRPr lang="en-US" sz="3000" dirty="0"/>
          </a:p>
        </p:txBody>
      </p:sp>
      <p:sp>
        <p:nvSpPr>
          <p:cNvPr id="56328" name="TextBox 13"/>
          <p:cNvSpPr txBox="1">
            <a:spLocks noChangeArrowheads="1"/>
          </p:cNvSpPr>
          <p:nvPr/>
        </p:nvSpPr>
        <p:spPr bwMode="auto">
          <a:xfrm>
            <a:off x="838200" y="2057400"/>
            <a:ext cx="28956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LONG TERM OIL SUPPLY COST CURVE</a:t>
            </a:r>
          </a:p>
        </p:txBody>
      </p:sp>
      <p:cxnSp>
        <p:nvCxnSpPr>
          <p:cNvPr id="25" name="Straight Connector 24"/>
          <p:cNvCxnSpPr/>
          <p:nvPr/>
        </p:nvCxnSpPr>
        <p:spPr>
          <a:xfrm>
            <a:off x="838200" y="2057400"/>
            <a:ext cx="7132638"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pitchFamily="34" charset="0"/>
                <a:cs typeface="Arial" pitchFamily="34" charset="0"/>
              </a:rPr>
              <a:t>Resources in the Middle East and North Africa will be the least expensive to produce.  However, they may also be the least </a:t>
            </a:r>
            <a:r>
              <a:rPr lang="en-US" sz="2000" dirty="0">
                <a:solidFill>
                  <a:schemeClr val="tx1">
                    <a:lumMod val="50000"/>
                    <a:lumOff val="50000"/>
                  </a:schemeClr>
                </a:solidFill>
                <a:latin typeface="Arial" pitchFamily="34" charset="0"/>
                <a:cs typeface="Arial" pitchFamily="34" charset="0"/>
              </a:rPr>
              <a:t>accessible to IOCs.</a:t>
            </a:r>
            <a:endParaRPr lang="en-US" sz="2000" dirty="0">
              <a:solidFill>
                <a:schemeClr val="tx1">
                  <a:lumMod val="50000"/>
                  <a:lumOff val="50000"/>
                </a:schemeClr>
              </a:solidFill>
              <a:latin typeface="Arial" pitchFamily="34" charset="0"/>
              <a:cs typeface="Arial" pitchFamily="34" charset="0"/>
            </a:endParaRPr>
          </a:p>
        </p:txBody>
      </p:sp>
      <p:sp>
        <p:nvSpPr>
          <p:cNvPr id="24" name="TextBox 7"/>
          <p:cNvSpPr txBox="1">
            <a:spLocks noChangeArrowheads="1"/>
          </p:cNvSpPr>
          <p:nvPr>
            <p:custDataLst>
              <p:tags r:id="rId4"/>
            </p:custDataLst>
          </p:nvPr>
        </p:nvSpPr>
        <p:spPr bwMode="auto">
          <a:xfrm>
            <a:off x="152400" y="6657975"/>
            <a:ext cx="3276600" cy="123825"/>
          </a:xfrm>
          <a:prstGeom prst="rect">
            <a:avLst/>
          </a:prstGeom>
          <a:noFill/>
          <a:ln w="9525">
            <a:noFill/>
            <a:miter lim="800000"/>
            <a:headEnd/>
            <a:tailEnd/>
          </a:ln>
        </p:spPr>
        <p:txBody>
          <a:bodyPr lIns="0" tIns="0" rIns="0" bIns="0">
            <a:spAutoFit/>
          </a:bodyPr>
          <a:lstStyle/>
          <a:p>
            <a:pPr fontAlgn="auto">
              <a:spcBef>
                <a:spcPts val="0"/>
              </a:spcBef>
              <a:spcAft>
                <a:spcPts val="0"/>
              </a:spcAft>
              <a:buClr>
                <a:srgbClr val="D4C9BB"/>
              </a:buClr>
              <a:buSzPct val="100000"/>
              <a:defRPr/>
            </a:pPr>
            <a:r>
              <a:rPr lang="en-US" sz="800" dirty="0">
                <a:solidFill>
                  <a:schemeClr val="tx1">
                    <a:lumMod val="50000"/>
                    <a:lumOff val="50000"/>
                  </a:schemeClr>
                </a:solidFill>
                <a:latin typeface="Arial" pitchFamily="34" charset="0"/>
              </a:rPr>
              <a:t>Source:  International Energy Agency, </a:t>
            </a:r>
            <a:r>
              <a:rPr lang="en-US" sz="800" i="1" dirty="0">
                <a:solidFill>
                  <a:schemeClr val="tx1">
                    <a:lumMod val="50000"/>
                    <a:lumOff val="50000"/>
                  </a:schemeClr>
                </a:solidFill>
                <a:latin typeface="Arial" pitchFamily="34" charset="0"/>
              </a:rPr>
              <a:t>World Energy Outlook 2008</a:t>
            </a:r>
            <a:endParaRPr lang="en-US" sz="800" dirty="0">
              <a:solidFill>
                <a:schemeClr val="tx1">
                  <a:lumMod val="50000"/>
                  <a:lumOff val="50000"/>
                </a:schemeClr>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5DDB7B-AA3F-48B8-ADCE-F5650D1FDA89}" type="slidenum">
              <a:rPr lang="en-US" sz="1000" smtClean="0"/>
              <a:pPr>
                <a:defRPr/>
              </a:pPr>
              <a:t>8</a:t>
            </a:fld>
            <a:endParaRPr lang="en-US" sz="1000" dirty="0"/>
          </a:p>
        </p:txBody>
      </p:sp>
      <p:sp>
        <p:nvSpPr>
          <p:cNvPr id="5" name="Title 1"/>
          <p:cNvSpPr>
            <a:spLocks noGrp="1"/>
          </p:cNvSpPr>
          <p:nvPr>
            <p:ph type="title"/>
          </p:nvPr>
        </p:nvSpPr>
        <p:spPr>
          <a:xfrm>
            <a:off x="381000" y="304800"/>
            <a:ext cx="7391400" cy="609600"/>
          </a:xfrm>
          <a:effectLst>
            <a:outerShdw blurRad="12700" dist="12700" dir="3600000" algn="tl" rotWithShape="0">
              <a:schemeClr val="bg1"/>
            </a:outerShdw>
          </a:effectLst>
        </p:spPr>
        <p:txBody>
          <a:bodyPr>
            <a:noAutofit/>
          </a:bodyPr>
          <a:lstStyle/>
          <a:p>
            <a:pPr eaLnBrk="1" fontAlgn="auto" hangingPunct="1">
              <a:spcAft>
                <a:spcPts val="0"/>
              </a:spcAft>
              <a:defRPr/>
            </a:pPr>
            <a:r>
              <a:rPr lang="en-US" sz="3000" dirty="0" smtClean="0">
                <a:latin typeface="Arial"/>
                <a:cs typeface="Arial"/>
              </a:rPr>
              <a:t>U.S. Oil Dependence: Economic Costs </a:t>
            </a:r>
            <a:endParaRPr lang="en-US" sz="3000" dirty="0"/>
          </a:p>
        </p:txBody>
      </p:sp>
      <p:sp>
        <p:nvSpPr>
          <p:cNvPr id="58371" name="TextBox 13"/>
          <p:cNvSpPr txBox="1">
            <a:spLocks noChangeArrowheads="1"/>
          </p:cNvSpPr>
          <p:nvPr/>
        </p:nvSpPr>
        <p:spPr bwMode="auto">
          <a:xfrm>
            <a:off x="533400" y="2057400"/>
            <a:ext cx="5791200" cy="276225"/>
          </a:xfrm>
          <a:prstGeom prst="rect">
            <a:avLst/>
          </a:prstGeom>
          <a:noFill/>
          <a:ln w="9525">
            <a:noFill/>
            <a:miter lim="800000"/>
            <a:headEnd/>
            <a:tailEnd/>
          </a:ln>
        </p:spPr>
        <p:txBody>
          <a:bodyPr lIns="0" rIns="0">
            <a:spAutoFit/>
          </a:bodyPr>
          <a:lstStyle/>
          <a:p>
            <a:r>
              <a:rPr lang="en-US" sz="1200" b="1">
                <a:solidFill>
                  <a:srgbClr val="0092D2"/>
                </a:solidFill>
                <a:cs typeface="Arial" charset="0"/>
              </a:rPr>
              <a:t>U.S. PETROLEUM TRADE DEFICIT</a:t>
            </a:r>
          </a:p>
        </p:txBody>
      </p:sp>
      <p:cxnSp>
        <p:nvCxnSpPr>
          <p:cNvPr id="8" name="Straight Connector 7"/>
          <p:cNvCxnSpPr/>
          <p:nvPr/>
        </p:nvCxnSpPr>
        <p:spPr>
          <a:xfrm>
            <a:off x="533400" y="2057400"/>
            <a:ext cx="5943600" cy="0"/>
          </a:xfrm>
          <a:prstGeom prst="line">
            <a:avLst/>
          </a:prstGeom>
          <a:ln>
            <a:solidFill>
              <a:srgbClr val="0092D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81800" y="1981200"/>
            <a:ext cx="2209800" cy="4191000"/>
          </a:xfrm>
          <a:prstGeom prst="rect">
            <a:avLst/>
          </a:prstGeom>
          <a:noFill/>
        </p:spPr>
        <p:txBody>
          <a:bodyPr lIns="0" tIns="0" rIns="0" bIns="0"/>
          <a:lstStyle/>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The portion of the trade deficit driven by petroleum imports generally exceeds the imbalance we run in other goods and services with trade partners like China, NAFTA, and the EU.</a:t>
            </a:r>
          </a:p>
          <a:p>
            <a:pPr marL="174625" indent="-174625" fontAlgn="auto">
              <a:lnSpc>
                <a:spcPts val="2000"/>
              </a:lnSpc>
              <a:spcBef>
                <a:spcPts val="900"/>
              </a:spcBef>
              <a:spcAft>
                <a:spcPts val="0"/>
              </a:spcAft>
              <a:buSzPct val="140000"/>
              <a:buFont typeface="Lucida Grande"/>
              <a:buChar char="›"/>
              <a:defRPr/>
            </a:pPr>
            <a:r>
              <a:rPr lang="en-US" sz="1600" dirty="0">
                <a:solidFill>
                  <a:schemeClr val="tx1">
                    <a:lumMod val="50000"/>
                    <a:lumOff val="50000"/>
                  </a:schemeClr>
                </a:solidFill>
                <a:latin typeface="Georgia" pitchFamily="18" charset="0"/>
                <a:cs typeface="Arial"/>
              </a:rPr>
              <a:t>A high trade deficit exerts downward pressure on the dollar, which in turn may be helping to prop up oil prices, resulting in a vicious circle. </a:t>
            </a:r>
            <a:endParaRPr lang="en-US" sz="1600" dirty="0">
              <a:solidFill>
                <a:schemeClr val="tx1">
                  <a:lumMod val="50000"/>
                  <a:lumOff val="50000"/>
                </a:schemeClr>
              </a:solidFill>
              <a:latin typeface="Georgia" pitchFamily="18" charset="0"/>
              <a:cs typeface="Georgia"/>
            </a:endParaRPr>
          </a:p>
        </p:txBody>
      </p:sp>
      <p:sp>
        <p:nvSpPr>
          <p:cNvPr id="10" name="TextBox 9"/>
          <p:cNvSpPr txBox="1"/>
          <p:nvPr/>
        </p:nvSpPr>
        <p:spPr>
          <a:xfrm>
            <a:off x="381000" y="990600"/>
            <a:ext cx="8610600" cy="838200"/>
          </a:xfrm>
          <a:prstGeom prst="rect">
            <a:avLst/>
          </a:prstGeom>
          <a:noFill/>
        </p:spPr>
        <p:txBody>
          <a:bodyPr lIns="0" tIns="0" rIns="0" bIns="0"/>
          <a:lstStyle/>
          <a:p>
            <a:pPr fontAlgn="auto">
              <a:lnSpc>
                <a:spcPts val="2700"/>
              </a:lnSpc>
              <a:spcBef>
                <a:spcPts val="0"/>
              </a:spcBef>
              <a:spcAft>
                <a:spcPts val="0"/>
              </a:spcAft>
              <a:defRPr/>
            </a:pPr>
            <a:r>
              <a:rPr lang="en-US" sz="2000" dirty="0">
                <a:solidFill>
                  <a:schemeClr val="tx1">
                    <a:lumMod val="50000"/>
                    <a:lumOff val="50000"/>
                  </a:schemeClr>
                </a:solidFill>
                <a:latin typeface="Arial" pitchFamily="34" charset="0"/>
                <a:cs typeface="Arial" pitchFamily="34" charset="0"/>
              </a:rPr>
              <a:t>On a month-to-month basis, petroleum imports have typically accounted for about half of the total U.S. trade deficit since the end of 2007.</a:t>
            </a:r>
          </a:p>
        </p:txBody>
      </p:sp>
      <p:graphicFrame>
        <p:nvGraphicFramePr>
          <p:cNvPr id="12" name="Chart 11"/>
          <p:cNvGraphicFramePr/>
          <p:nvPr/>
        </p:nvGraphicFramePr>
        <p:xfrm>
          <a:off x="228600" y="2438400"/>
          <a:ext cx="64770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10.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11.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12.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13.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14.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15.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2.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3.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4.xml><?xml version="1.0" encoding="utf-8"?>
<p:tagLst xmlns:a="http://schemas.openxmlformats.org/drawingml/2006/main" xmlns:r="http://schemas.openxmlformats.org/officeDocument/2006/relationships" xmlns:p="http://schemas.openxmlformats.org/presentationml/2006/main">
  <p:tag name="STICKYSTYLE" val="SAFE_Graph Header"/>
</p:tagLst>
</file>

<file path=ppt/tags/tag5.xml><?xml version="1.0" encoding="utf-8"?>
<p:tagLst xmlns:a="http://schemas.openxmlformats.org/drawingml/2006/main" xmlns:r="http://schemas.openxmlformats.org/officeDocument/2006/relationships" xmlns:p="http://schemas.openxmlformats.org/presentationml/2006/main">
  <p:tag name="STICKYSTYLE" val="SAFE_Graph Header"/>
</p:tagLst>
</file>

<file path=ppt/tags/tag6.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7.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8.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ags/tag9.xml><?xml version="1.0" encoding="utf-8"?>
<p:tagLst xmlns:a="http://schemas.openxmlformats.org/drawingml/2006/main" xmlns:r="http://schemas.openxmlformats.org/officeDocument/2006/relationships" xmlns:p="http://schemas.openxmlformats.org/presentationml/2006/main">
  <p:tag name="STICKYSTYLE" val="SAFE_Brand_Footer"/>
</p:tagLst>
</file>

<file path=ppt/theme/theme1.xml><?xml version="1.0" encoding="utf-8"?>
<a:theme xmlns:a="http://schemas.openxmlformats.org/drawingml/2006/main" name="Office Theme">
  <a:themeElements>
    <a:clrScheme name="EC">
      <a:dk1>
        <a:srgbClr val="000000"/>
      </a:dk1>
      <a:lt1>
        <a:sysClr val="window" lastClr="FFFFFF"/>
      </a:lt1>
      <a:dk2>
        <a:srgbClr val="00507D"/>
      </a:dk2>
      <a:lt2>
        <a:srgbClr val="FFFFFF"/>
      </a:lt2>
      <a:accent1>
        <a:srgbClr val="00A4D2"/>
      </a:accent1>
      <a:accent2>
        <a:srgbClr val="C7EAFB"/>
      </a:accent2>
      <a:accent3>
        <a:srgbClr val="F15A22"/>
      </a:accent3>
      <a:accent4>
        <a:srgbClr val="F9A97F"/>
      </a:accent4>
      <a:accent5>
        <a:srgbClr val="008053"/>
      </a:accent5>
      <a:accent6>
        <a:srgbClr val="CEE6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
    <a:dk1>
      <a:srgbClr val="000000"/>
    </a:dk1>
    <a:lt1>
      <a:sysClr val="window" lastClr="FFFFFF"/>
    </a:lt1>
    <a:dk2>
      <a:srgbClr val="00507D"/>
    </a:dk2>
    <a:lt2>
      <a:srgbClr val="FFFFFF"/>
    </a:lt2>
    <a:accent1>
      <a:srgbClr val="00A4D2"/>
    </a:accent1>
    <a:accent2>
      <a:srgbClr val="C7EAFB"/>
    </a:accent2>
    <a:accent3>
      <a:srgbClr val="F15A22"/>
    </a:accent3>
    <a:accent4>
      <a:srgbClr val="F9A97F"/>
    </a:accent4>
    <a:accent5>
      <a:srgbClr val="008053"/>
    </a:accent5>
    <a:accent6>
      <a:srgbClr val="CEE6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C">
    <a:dk1>
      <a:srgbClr val="000000"/>
    </a:dk1>
    <a:lt1>
      <a:sysClr val="window" lastClr="FFFFFF"/>
    </a:lt1>
    <a:dk2>
      <a:srgbClr val="00507D"/>
    </a:dk2>
    <a:lt2>
      <a:srgbClr val="FFFFFF"/>
    </a:lt2>
    <a:accent1>
      <a:srgbClr val="00A4D2"/>
    </a:accent1>
    <a:accent2>
      <a:srgbClr val="C7EAFB"/>
    </a:accent2>
    <a:accent3>
      <a:srgbClr val="F15A22"/>
    </a:accent3>
    <a:accent4>
      <a:srgbClr val="F9A97F"/>
    </a:accent4>
    <a:accent5>
      <a:srgbClr val="008053"/>
    </a:accent5>
    <a:accent6>
      <a:srgbClr val="CEE6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Advantage.thmx</Template>
  <TotalTime>17776</TotalTime>
  <Words>2785</Words>
  <Application>Microsoft Office PowerPoint</Application>
  <PresentationFormat>On-screen Show (4:3)</PresentationFormat>
  <Paragraphs>379</Paragraphs>
  <Slides>36</Slides>
  <Notes>35</Notes>
  <HiddenSlides>0</HiddenSlides>
  <MMClips>0</MMClips>
  <ScaleCrop>false</ScaleCrop>
  <HeadingPairs>
    <vt:vector size="8" baseType="variant">
      <vt:variant>
        <vt:lpstr>Fonts Used</vt:lpstr>
      </vt:variant>
      <vt:variant>
        <vt:i4>7</vt:i4>
      </vt:variant>
      <vt:variant>
        <vt:lpstr>Design Template</vt:lpstr>
      </vt:variant>
      <vt:variant>
        <vt:i4>13</vt:i4>
      </vt:variant>
      <vt:variant>
        <vt:lpstr>Embedded OLE Servers</vt:lpstr>
      </vt:variant>
      <vt:variant>
        <vt:i4>2</vt:i4>
      </vt:variant>
      <vt:variant>
        <vt:lpstr>Slide Titles</vt:lpstr>
      </vt:variant>
      <vt:variant>
        <vt:i4>36</vt:i4>
      </vt:variant>
    </vt:vector>
  </HeadingPairs>
  <TitlesOfParts>
    <vt:vector size="58" baseType="lpstr">
      <vt:lpstr>Arial</vt:lpstr>
      <vt:lpstr>Calibri</vt:lpstr>
      <vt:lpstr>Georgia</vt:lpstr>
      <vt:lpstr>Lucida Grande</vt:lpstr>
      <vt:lpstr>Arial Rounded MT Bold</vt:lpstr>
      <vt:lpstr>Arial Narrow</vt:lpstr>
      <vt:lpstr>Times New Roman</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Microsoft Excel Worksheet</vt:lpstr>
      <vt:lpstr>Worksheet</vt:lpstr>
      <vt:lpstr>The Electrification Coalition Revolutionizing Transportation and Achieving Energy Security</vt:lpstr>
      <vt:lpstr>Energy Security is Again Front and Center</vt:lpstr>
      <vt:lpstr>The Economic Recovery is at Risk</vt:lpstr>
      <vt:lpstr>Global Oil Market Dynamics—Demand</vt:lpstr>
      <vt:lpstr>Global Demand Drivers</vt:lpstr>
      <vt:lpstr>Global Oil Market Dynamics—Supply</vt:lpstr>
      <vt:lpstr>Defining Big Oil</vt:lpstr>
      <vt:lpstr>Future Oil Supplies—Heavier and More Costly</vt:lpstr>
      <vt:lpstr>U.S. Oil Dependence: Economic Costs </vt:lpstr>
      <vt:lpstr>U.S. Oil Dependence: Economic Costs</vt:lpstr>
      <vt:lpstr>Features of the Electric Power Sector</vt:lpstr>
      <vt:lpstr>Features of the Electric Power Sector</vt:lpstr>
      <vt:lpstr>Electric Power Sector: Generation</vt:lpstr>
      <vt:lpstr>Alternative Fuels: Challenges</vt:lpstr>
      <vt:lpstr>Grid-Enabled Vehicles: Production Capacity</vt:lpstr>
      <vt:lpstr>Baseline Market Forecasts</vt:lpstr>
      <vt:lpstr>Electrification Overview: Challenges</vt:lpstr>
      <vt:lpstr>Battery/Vehicle: Total Cost of Ownership</vt:lpstr>
      <vt:lpstr>Battery/Vehicle: Battery Costs</vt:lpstr>
      <vt:lpstr>Cost Reduction Scenarios</vt:lpstr>
      <vt:lpstr>Charging Infrastructure: Business Model </vt:lpstr>
      <vt:lpstr>Consumer Acceptance: The GEV Ecosystem</vt:lpstr>
      <vt:lpstr>Consumer Acceptance: Key Uncertainties</vt:lpstr>
      <vt:lpstr>Key Policy: Deployment Communities</vt:lpstr>
      <vt:lpstr>Getting Ready for Plug-In Vehicles</vt:lpstr>
      <vt:lpstr>Electric Power Sector: Generation</vt:lpstr>
      <vt:lpstr>Getting Ready for Plug-In Vehicles</vt:lpstr>
      <vt:lpstr>Getting Ready for Plug-In Vehicles</vt:lpstr>
      <vt:lpstr>Slide 28</vt:lpstr>
      <vt:lpstr>World Oil Consumption</vt:lpstr>
      <vt:lpstr>World Oil Production</vt:lpstr>
      <vt:lpstr>IOC Production: More Unconventionals</vt:lpstr>
      <vt:lpstr>The Challenge: Replacing Today’s Resources</vt:lpstr>
      <vt:lpstr>U.S. Oil Dependence</vt:lpstr>
      <vt:lpstr>U.S. Oil Dependence: Imports </vt:lpstr>
      <vt:lpstr>U.S. Oil Dependence: National Security Costs</vt:lpstr>
    </vt:vector>
  </TitlesOfParts>
  <Company>SAFE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Sabrina Howell</dc:creator>
  <cp:lastModifiedBy>Foley User</cp:lastModifiedBy>
  <cp:revision>1024</cp:revision>
  <dcterms:created xsi:type="dcterms:W3CDTF">2010-02-02T17:06:04Z</dcterms:created>
  <dcterms:modified xsi:type="dcterms:W3CDTF">2011-04-15T12:28:10Z</dcterms:modified>
</cp:coreProperties>
</file>